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1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6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9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5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7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9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8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4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57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8607A-9FD7-4A30-8364-AA4DB4950666}" type="datetimeFigureOut">
              <a:rPr lang="en-US" smtClean="0"/>
              <a:t>10/14/2014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9CCCE-E639-493A-BBCA-EB37AF605F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5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984375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b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Most Common</a:t>
            </a:r>
            <a:b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8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STDs</a:t>
            </a:r>
            <a:endParaRPr lang="en-US" sz="8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77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Penis discharge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Burning during urination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Itching or burning sensations around penis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611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>
              <a:buNone/>
            </a:pPr>
            <a:endParaRPr lang="en-US" sz="3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Lower abdominal or back pain</a:t>
            </a: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Nausea</a:t>
            </a: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Fever</a:t>
            </a: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Bleeding between periods</a:t>
            </a: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Pain during intercourse</a:t>
            </a:r>
          </a:p>
          <a:p>
            <a:pPr marL="0" indent="0" algn="ctr">
              <a:buNone/>
            </a:pPr>
            <a:r>
              <a:rPr lang="en-US" sz="3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Burning sensation when urinating</a:t>
            </a:r>
            <a:endParaRPr lang="en-US" sz="3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0713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8006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Possible Long Term Side Effects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Males- inflammation of urethra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Females- inflammation of cervix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Damage to fallopian tubes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Chronic pelvic pain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Infertility</a:t>
            </a:r>
          </a:p>
        </p:txBody>
      </p:sp>
    </p:spTree>
    <p:extLst>
      <p:ext uri="{BB962C8B-B14F-4D97-AF65-F5344CB8AC3E}">
        <p14:creationId xmlns:p14="http://schemas.microsoft.com/office/powerpoint/2010/main" val="124678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News Cases Each Year</a:t>
            </a:r>
          </a:p>
          <a:p>
            <a:pPr marL="0" indent="0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3 million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5306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Urine test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Test on specimen collected from infected site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0657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Cured with </a:t>
            </a:r>
            <a:r>
              <a:rPr lang="en-US" sz="4400" dirty="0" err="1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Antiobotics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4193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Virus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218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Blisters on or around genitals or rectum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Sores that can take weeks to heal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Flu-like symptoms (fever/swollen glands)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5069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Blisters on or near vagina or rectum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Sores that can take weeks to heal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Flu-like symptoms (fever/swollen glands)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68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Possible Long Term Side Effects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Psychological Distress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Life-threatening infection in baby born to mother w/ the disease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1378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400" dirty="0" smtClean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Virus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4489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Visual inspection by health care professional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Testing of infected sore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Blood test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3604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 Cases Each Year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 million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7212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Herpes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 cure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Antiviral medication can shorten and prevent outbreaks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8478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Bacteria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533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Burning sensation when urinating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Green, yellow or white discharge from penis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Painful, swollen testicles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596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 algn="ctr">
              <a:buNone/>
            </a:pP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Pain or burning when urinating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Increased vaginal discharge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Vaginal bleeding between periods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8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Possible Long Term Side Effects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Males- Painful condition of testicles leading to infertility if left untreated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Females- Chronic pelvic pain &amp; infertility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916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 Cases Each Year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700,000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643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Laboratory Test (Gram’s stain)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Urine Test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5769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Gonorrhea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Treated &amp; cured w/ Antibiotics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5700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sz="4400" dirty="0" smtClean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Genital warts on the penis, scrotum, groin, anus or thigh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956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Protozoan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4266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Temporary irritation inside penis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Mild burning after urination or ejaculation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0345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4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Thick, gray or yellowish green vaginal discharge w/ strong odor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Painful urination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Vaginal itching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0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P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ossible Long Term Side Effects</a:t>
            </a:r>
          </a:p>
          <a:p>
            <a:pPr marL="0" indent="0" algn="ctr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Discomfort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Higher susceptibility to other STDs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Premature or low-birth weight babies born to infected pregnant females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9163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 Cases Each Year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7.4 million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681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Physical Examination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Laboratory Test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2806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Trichomoniasis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Prescription drug given by mouth in a single dose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Both partners should receive treatment at the same time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648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Bacteria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469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Males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Single sore on genitals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Sores disappear but infection remains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Skin rash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78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Single sore on vagina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Sores disappear but infection remains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Skin rash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0338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Symptoms in Females</a:t>
            </a:r>
          </a:p>
          <a:p>
            <a:pPr marL="0" indent="0" algn="ctr">
              <a:buNone/>
            </a:pPr>
            <a:endParaRPr lang="en-US" sz="4400" dirty="0" smtClean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Genital warts in or around the vagina, vulva, cervix, or anus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2578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Possible Long Term Side Effects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Serious damage to brain, heart &amp; nerves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2784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 Cases Each Year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70,000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6956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Physical Examination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Blood test</a:t>
            </a:r>
            <a:endParaRPr lang="en-US" sz="40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0519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Syphilis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Curable w/ penicillin or other antibiotics</a:t>
            </a:r>
          </a:p>
        </p:txBody>
      </p:sp>
    </p:spTree>
    <p:extLst>
      <p:ext uri="{BB962C8B-B14F-4D97-AF65-F5344CB8AC3E}">
        <p14:creationId xmlns:p14="http://schemas.microsoft.com/office/powerpoint/2010/main" val="1119907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Possible Long Term Side Effects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Cervical Cancer in Females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9296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Estimated New Cases Each Year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6.2 million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7083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Diagnosis Method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Pap test in females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Genital warts diagnosed by physical examination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6648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Genital HPV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Treatment or Cure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 cure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Warts clear up w/o meds or meds applied by patient</a:t>
            </a: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Other treatments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7941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Chlamydia</a:t>
            </a:r>
            <a:endParaRPr lang="en-US" sz="5000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Bacteria or Virus?</a:t>
            </a:r>
          </a:p>
          <a:p>
            <a:pPr marL="0" indent="0" algn="ctr">
              <a:buNone/>
            </a:pP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Bacteria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0341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572</Words>
  <Application>Microsoft Office PowerPoint</Application>
  <PresentationFormat>On-screen Show (4:3)</PresentationFormat>
  <Paragraphs>211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6 Most Common STDs</vt:lpstr>
      <vt:lpstr>Genital HPV</vt:lpstr>
      <vt:lpstr>Genital HPV</vt:lpstr>
      <vt:lpstr>Genital HPV</vt:lpstr>
      <vt:lpstr>Genital HPV</vt:lpstr>
      <vt:lpstr>Genital HPV</vt:lpstr>
      <vt:lpstr>Genital HPV</vt:lpstr>
      <vt:lpstr>Genital HPV</vt:lpstr>
      <vt:lpstr>Chlamydia</vt:lpstr>
      <vt:lpstr>Chlamydia</vt:lpstr>
      <vt:lpstr>Chlamydia</vt:lpstr>
      <vt:lpstr>Chlamydia</vt:lpstr>
      <vt:lpstr>Chlamydia</vt:lpstr>
      <vt:lpstr>Chlamydia</vt:lpstr>
      <vt:lpstr>Chlamydia</vt:lpstr>
      <vt:lpstr>Genital Herpes</vt:lpstr>
      <vt:lpstr>Genital Herpes</vt:lpstr>
      <vt:lpstr>Genital Herpes</vt:lpstr>
      <vt:lpstr>Genital Herpes</vt:lpstr>
      <vt:lpstr>Genital Herpes</vt:lpstr>
      <vt:lpstr>Genital Herpes</vt:lpstr>
      <vt:lpstr>Genital Herpes</vt:lpstr>
      <vt:lpstr>Gonorrhea</vt:lpstr>
      <vt:lpstr>Gonorrhea</vt:lpstr>
      <vt:lpstr>Gonorrhea</vt:lpstr>
      <vt:lpstr>Gonorrhea</vt:lpstr>
      <vt:lpstr>Gonorrhea</vt:lpstr>
      <vt:lpstr>Gonorrhea</vt:lpstr>
      <vt:lpstr>Gonorrhea</vt:lpstr>
      <vt:lpstr>Trichomoniasis</vt:lpstr>
      <vt:lpstr>Trichomoniasis</vt:lpstr>
      <vt:lpstr>Trichomoniasis</vt:lpstr>
      <vt:lpstr>Trichomoniasis</vt:lpstr>
      <vt:lpstr>Trichomoniasis</vt:lpstr>
      <vt:lpstr>Trichomoniasis</vt:lpstr>
      <vt:lpstr>Trichomoniasis</vt:lpstr>
      <vt:lpstr>Syphilis</vt:lpstr>
      <vt:lpstr>Syphilis</vt:lpstr>
      <vt:lpstr>Syphilis</vt:lpstr>
      <vt:lpstr>Syphilis</vt:lpstr>
      <vt:lpstr>Syphilis</vt:lpstr>
      <vt:lpstr>Syphilis</vt:lpstr>
      <vt:lpstr>Syphilis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Most Common STDs</dc:title>
  <dc:creator>Holly Lokuta</dc:creator>
  <cp:lastModifiedBy>Holly Lokuta</cp:lastModifiedBy>
  <cp:revision>9</cp:revision>
  <dcterms:created xsi:type="dcterms:W3CDTF">2014-10-14T19:40:53Z</dcterms:created>
  <dcterms:modified xsi:type="dcterms:W3CDTF">2014-10-14T22:16:20Z</dcterms:modified>
</cp:coreProperties>
</file>