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7.xml" Type="http://schemas.openxmlformats.org/officeDocument/2006/relationships/slide" Id="rId12"/><Relationship Target="presProps.xml" Type="http://schemas.openxmlformats.org/officeDocument/2006/relationships/presProps" Id="rId2"/><Relationship Target="theme/theme3.xml" Type="http://schemas.openxmlformats.org/officeDocument/2006/relationships/theme" Id="rId1"/><Relationship Target="slides/slide5.xml" Type="http://schemas.openxmlformats.org/officeDocument/2006/relationships/slide" Id="rId10"/><Relationship Target="slideMasters/slideMaster1.xml" Type="http://schemas.openxmlformats.org/officeDocument/2006/relationships/slideMaster" Id="rId4"/><Relationship Target="slides/slide6.xml" Type="http://schemas.openxmlformats.org/officeDocument/2006/relationships/slide" Id="rId11"/><Relationship Target="tableStyles.xml" Type="http://schemas.openxmlformats.org/officeDocument/2006/relationships/tableStyles" Id="rId3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" name="Shape 4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 txBox="1"/>
          <p:nvPr>
            <p:ph idx="1" type="subTitle"/>
          </p:nvPr>
        </p:nvSpPr>
        <p:spPr>
          <a:xfrm>
            <a:off y="28400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" name="Shape 10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y="4749850" x="8556791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y="4749850" x="8556791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6" name="Shape 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y="4749850" x="8556791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y="4749850" x="8556791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4" name="Shape 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" name="Shape 25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1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y="4749850" x="8556791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 txBox="1"/>
          <p:nvPr>
            <p:ph idx="12" type="sldNum"/>
          </p:nvPr>
        </p:nvSpPr>
        <p:spPr>
          <a:xfrm>
            <a:off y="4749850" x="8556791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SzPct val="100000"/>
              <a:defRPr sz="3000"/>
            </a:lvl1pPr>
            <a:lvl2pPr>
              <a:spcBef>
                <a:spcPts val="480"/>
              </a:spcBef>
              <a:buSzPct val="100000"/>
              <a:defRPr sz="2400"/>
            </a:lvl2pPr>
            <a:lvl3pPr>
              <a:spcBef>
                <a:spcPts val="480"/>
              </a:spcBef>
              <a:buSzPct val="100000"/>
              <a:defRPr sz="2400"/>
            </a:lvl3pPr>
            <a:lvl4pPr>
              <a:spcBef>
                <a:spcPts val="360"/>
              </a:spcBef>
              <a:buSzPct val="100000"/>
              <a:defRPr sz="1800"/>
            </a:lvl4pPr>
            <a:lvl5pPr>
              <a:spcBef>
                <a:spcPts val="360"/>
              </a:spcBef>
              <a:buSzPct val="100000"/>
              <a:defRPr sz="1800"/>
            </a:lvl5pPr>
            <a:lvl6pPr>
              <a:spcBef>
                <a:spcPts val="360"/>
              </a:spcBef>
              <a:buSzPct val="100000"/>
              <a:defRPr sz="1800"/>
            </a:lvl6pPr>
            <a:lvl7pPr>
              <a:spcBef>
                <a:spcPts val="360"/>
              </a:spcBef>
              <a:buSzPct val="100000"/>
              <a:defRPr sz="1800"/>
            </a:lvl7pPr>
            <a:lvl8pPr>
              <a:spcBef>
                <a:spcPts val="360"/>
              </a:spcBef>
              <a:buSzPct val="100000"/>
              <a:defRPr sz="1800"/>
            </a:lvl8pPr>
            <a:lvl9pPr>
              <a:spcBef>
                <a:spcPts val="360"/>
              </a:spcBef>
              <a:buSzPct val="100000"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y="4749850" x="8556791"/>
            <a:ext cy="393600" cx="5486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sldNum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" name="Shape 30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b="0" sz="3000" lang="en">
                <a:solidFill>
                  <a:schemeClr val="dk2"/>
                </a:solidFill>
              </a:rPr>
              <a:t>Welcome to my Arctic Animal Google Slides Presentation.</a:t>
            </a:r>
          </a:p>
        </p:txBody>
      </p:sp>
      <p:sp>
        <p:nvSpPr>
          <p:cNvPr id="31" name="Shape 31"/>
          <p:cNvSpPr txBox="1"/>
          <p:nvPr>
            <p:ph idx="1" type="subTitle"/>
          </p:nvPr>
        </p:nvSpPr>
        <p:spPr>
          <a:xfrm>
            <a:off y="28400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l" rtl="0" lvl="0">
              <a:spcBef>
                <a:spcPts val="0"/>
              </a:spcBef>
              <a:buNone/>
            </a:pPr>
            <a:r>
              <a:rPr lang="en"/>
              <a:t>My name is 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Arctic Animal Research Project</a:t>
            </a:r>
          </a:p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1200150" x="457200"/>
            <a:ext cy="3725699" cx="40811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 chose to do my arctic animal Google Slides presentation on </a:t>
            </a:r>
          </a:p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y="1258650" x="4772400"/>
            <a:ext cy="3725699" cx="40811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2" name="Shape 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Habitat</a:t>
            </a:r>
          </a:p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y="1200150" x="457200"/>
            <a:ext cy="3713700" cx="34899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My animal lives  </a:t>
            </a:r>
          </a:p>
        </p:txBody>
      </p:sp>
      <p:sp>
        <p:nvSpPr>
          <p:cNvPr id="45" name="Shape 45"/>
          <p:cNvSpPr txBox="1"/>
          <p:nvPr/>
        </p:nvSpPr>
        <p:spPr>
          <a:xfrm>
            <a:off y="1241525" x="4872250"/>
            <a:ext cy="3682799" cx="3891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Food</a:t>
            </a:r>
          </a:p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y="1200150" x="457200"/>
            <a:ext cy="3725699" cx="3194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My arctic animal eats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Description</a:t>
            </a:r>
          </a:p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y="1200150" x="457200"/>
            <a:ext cy="3725699" cx="40601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8" name="Shape 58"/>
          <p:cNvSpPr txBox="1"/>
          <p:nvPr/>
        </p:nvSpPr>
        <p:spPr>
          <a:xfrm>
            <a:off y="1533650" x="3641150"/>
            <a:ext cy="594600" cx="1772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9" name="Shape 59"/>
          <p:cNvSpPr txBox="1"/>
          <p:nvPr>
            <p:ph idx="2" type="body"/>
          </p:nvPr>
        </p:nvSpPr>
        <p:spPr>
          <a:xfrm>
            <a:off y="1200150" x="4626600"/>
            <a:ext cy="3725699" cx="40601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Interesting Facts</a:t>
            </a:r>
          </a:p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y="1200150" x="457200"/>
            <a:ext cy="3725699" cx="41022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6" name="Shape 66"/>
          <p:cNvSpPr txBox="1"/>
          <p:nvPr>
            <p:ph idx="2" type="body"/>
          </p:nvPr>
        </p:nvSpPr>
        <p:spPr>
          <a:xfrm>
            <a:off y="1200150" x="4709775"/>
            <a:ext cy="3725699" cx="41022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Thank you!</a:t>
            </a:r>
          </a:p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light-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