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6" r:id="rId39"/>
    <p:sldId id="297" r:id="rId40"/>
    <p:sldId id="298" r:id="rId41"/>
    <p:sldId id="299" r:id="rId42"/>
    <p:sldId id="294" r:id="rId43"/>
    <p:sldId id="300" r:id="rId44"/>
    <p:sldId id="295" r:id="rId45"/>
    <p:sldId id="301" r:id="rId46"/>
    <p:sldId id="302" r:id="rId47"/>
    <p:sldId id="303" r:id="rId48"/>
    <p:sldId id="304" r:id="rId49"/>
    <p:sldId id="305" r:id="rId50"/>
    <p:sldId id="306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8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3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2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3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2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8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9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7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6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598C4-D29F-42B9-8039-AA7D7FF3CABD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4390-7B84-433A-B0C6-25F83C883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9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838201"/>
            <a:ext cx="8763000" cy="2762250"/>
          </a:xfrm>
        </p:spPr>
        <p:txBody>
          <a:bodyPr>
            <a:noAutofit/>
          </a:bodyPr>
          <a:lstStyle/>
          <a:p>
            <a:r>
              <a:rPr lang="en-US" sz="10000" b="1" dirty="0" smtClean="0">
                <a:latin typeface="Times New Roman" pitchFamily="18" charset="0"/>
                <a:cs typeface="Times New Roman" pitchFamily="18" charset="0"/>
              </a:rPr>
              <a:t>Nutrition Notes</a:t>
            </a:r>
            <a:endParaRPr lang="en-US" sz="10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Glencoe Health, Pages 250-287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54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9A.  Family &amp; Culture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Eat most meals at home?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Eating certain foods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holly-eich\AppData\Local\Microsoft\Windows\Temporary Internet Files\Content.IE5\X67DKRQ1\MC9002332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62400"/>
            <a:ext cx="2426329" cy="233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680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9B.  Friends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Pizza after school?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Opportunity to try to new foods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holly-eich\AppData\Local\Microsoft\Windows\Temporary Internet Files\Content.IE5\VQ0L3V1P\MC9000889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30040"/>
            <a:ext cx="2946701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101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9C.  Time &amp; Money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Busy schedules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Choose foods that are quick &amp; easy to prepare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Expensive steaks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holly-eich\AppData\Local\Microsoft\Windows\Temporary Internet Files\Content.IE5\VQ0L3V1P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14800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025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9D.  Advertising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Influence your decisions about food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holly-eich\AppData\Local\Microsoft\Windows\Temporary Internet Files\Content.IE5\X67DKRQ1\MC9003327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810000"/>
            <a:ext cx="2587308" cy="228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435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57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Nutrients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684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10.  Carbohydrates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Starches &amp; sugars found in foods, which provide your body’s main source of energy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634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858962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 Types of Carbohydrates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Simple Carbohydrates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Complex Carbohydrates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Fiber</a:t>
            </a:r>
          </a:p>
        </p:txBody>
      </p:sp>
    </p:spTree>
    <p:extLst>
      <p:ext uri="{BB962C8B-B14F-4D97-AF65-F5344CB8AC3E}">
        <p14:creationId xmlns:p14="http://schemas.microsoft.com/office/powerpoint/2010/main" val="1374189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477962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11A.  Simple Carbohydrates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Sugars found naturally in foods &amp; added to processed foods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Fructose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Lactose</a:t>
            </a:r>
          </a:p>
        </p:txBody>
      </p:sp>
    </p:spTree>
    <p:extLst>
      <p:ext uri="{BB962C8B-B14F-4D97-AF65-F5344CB8AC3E}">
        <p14:creationId xmlns:p14="http://schemas.microsoft.com/office/powerpoint/2010/main" val="1621350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11B.  Examples of Simple Carbs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534400" cy="4038600"/>
          </a:xfrm>
        </p:spPr>
        <p:txBody>
          <a:bodyPr numCol="2"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Fruits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Dairy products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Honey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Maple syrup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Cold cereals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Bread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Bakery Products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holly-eich\AppData\Local\Microsoft\Windows\Temporary Internet Files\Content.IE5\NPQ63BOY\MC9002344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596" y="4114800"/>
            <a:ext cx="2565484" cy="2249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09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11C.  Complex Carbohydrates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Starches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Long chains of sugars linked together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9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1.  Nutrition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process by which your body takes in &amp; uses food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03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11D.  Examples of Complex Carbs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Grains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Bread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Pasta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Beans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Potatoes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holly-eich\AppData\Local\Microsoft\Windows\Temporary Internet Files\Content.IE5\ONRXQ0UK\MC90020302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22699"/>
            <a:ext cx="4442988" cy="191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558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11E.  Fiber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Tough complex carb that the body cannot digest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Help you feel full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Reduce risk of cancer, heart disease &amp; Type 2 Diabetes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549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858962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11F.  Examples of high-fiber foods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Fruits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Vegetables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Whole grains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Nuts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Seeds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Legumes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holly-eich\AppData\Local\Microsoft\Windows\Temporary Internet Files\Content.IE5\NPQ63BOY\MC9002151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048000"/>
            <a:ext cx="3206436" cy="220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523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12A.  Proteins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Nutrients the body uses to build &amp; maintain its cells &amp; tissues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00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554162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12B.  Examples of</a:t>
            </a:r>
            <a:br>
              <a:rPr lang="en-US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high-protein Foods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Animal sources: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eat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ggs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Dairy products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Soy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holly-eich\AppData\Local\Microsoft\Windows\Temporary Internet Files\Content.IE5\ONRXQ0UK\MC9002643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29000"/>
            <a:ext cx="2292408" cy="152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284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13A.  Fats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Provide a concentrated form of energy.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Unused calories from fats are stored as body fat.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910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13B.  Unsaturated Fats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May lower risk of heart disease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41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13C.  Examples of Unsaturated Fats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Vegetable oils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Nuts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Seeds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holly-eich\AppData\Local\Microsoft\Windows\Temporary Internet Files\Content.IE5\X67DKRQ1\MC90038878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328" y="2971800"/>
            <a:ext cx="2337790" cy="218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458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13D.  Saturated Fats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9163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May increase risk of heart disease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904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2316162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13E.  Examples of Saturated Fats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Meat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Dairy products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Plant oils (palm, coconut)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holly-eich\AppData\Local\Microsoft\Windows\Temporary Internet Files\Content.IE5\NPQ63BOY\MC9001993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667000"/>
            <a:ext cx="2435382" cy="174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18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2.  Nutrients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Substances in food that your body needs to grow, to repair itself, &amp; to supply you with energy.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4641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13F.  Trans Fats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Formed by hydrogenation (causes vegetable oil to harden)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Fats become more saturated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Can raise cholesterol in blood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Increase risk for heart disease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127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935162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13G.  Examples of</a:t>
            </a:r>
            <a:br>
              <a:rPr lang="en-US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Trans Fats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Margarine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Snack foods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Packaged baked goods (cookies &amp; crackers)</a:t>
            </a:r>
          </a:p>
        </p:txBody>
      </p:sp>
      <p:pic>
        <p:nvPicPr>
          <p:cNvPr id="12290" name="Picture 2" descr="C:\Users\holly-eich\AppData\Local\Microsoft\Windows\Temporary Internet Files\Content.IE5\ONRXQ0UK\MC9002642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176" y="2639929"/>
            <a:ext cx="2239823" cy="15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67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13H.  Cholesterol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Waxy, fatlike substance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Excess can build up on insides of arteries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0435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14.  Vitamins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Compounds found in foods that help regulate many body processes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Vitamins A,B,C,D,E,K, Folic acid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5210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15A.  Minerals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Elements found in food are used by the body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Calcium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Phosphorus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Magnesium</a:t>
            </a:r>
          </a:p>
          <a:p>
            <a:pPr marL="0" indent="0"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Iron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529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15B.  Osteoporosis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Condition in which the bones become fragile &amp; break easily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Common in women over 50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Eat calcium-rich foods now!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232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16.  Functions of Water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Move food through digestive system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Digest carbs &amp; protein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Transport nutrients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Remove waste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Cool body through perspiration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Cushion eyes, brain &amp; spinal cord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Lubricate joints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8676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17A.  Dietary Guidelines for Americans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763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Set of recommendations about smart eating &amp; physical activity for all Americans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676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34591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17B.  Make smart choices from every food 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5157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315436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17C.  Find your </a:t>
            </a:r>
            <a:r>
              <a:rPr lang="en-US" sz="6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balance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between food &amp; activity.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8587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3.  Calorie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 unit of heat used to measure the energy your body uses &amp; the energy it receives from food.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541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47800"/>
            <a:ext cx="8686800" cy="3429000"/>
          </a:xfrm>
        </p:spPr>
        <p:txBody>
          <a:bodyPr>
            <a:normAutofit/>
          </a:bodyPr>
          <a:lstStyle/>
          <a:p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17D.  Get the most </a:t>
            </a:r>
            <a:r>
              <a:rPr lang="en-US" sz="67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en-US" sz="6700" dirty="0" smtClean="0">
                <a:latin typeface="Times New Roman" pitchFamily="18" charset="0"/>
                <a:cs typeface="Times New Roman" pitchFamily="18" charset="0"/>
              </a:rPr>
              <a:t> out of your calories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755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“My Pyramid” has changed to “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 Plate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909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145"/>
            <a:ext cx="7343220" cy="6675655"/>
          </a:xfrm>
        </p:spPr>
      </p:pic>
    </p:spTree>
    <p:extLst>
      <p:ext uri="{BB962C8B-B14F-4D97-AF65-F5344CB8AC3E}">
        <p14:creationId xmlns:p14="http://schemas.microsoft.com/office/powerpoint/2010/main" val="21263144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19.  Teens should be physically active for 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minutes almost every day to avoid unhealthy weight gain.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6296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20.  Healthful Snacks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Fresh fruit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Cut-up vegetables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String cheese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Unsalted nuts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Air-popped popcorn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Fat-free yogurt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Bread sticks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6455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34591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21A.  Watch 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portion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sizes.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541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353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21B.  Pay attention to how foods are 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holly-eich\AppData\Local\Microsoft\Windows\Temporary Internet Files\Content.IE5\NPQ63BOY\MC9002376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095" y="3432516"/>
            <a:ext cx="4031810" cy="196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1372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97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21C.  Add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fresh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vegetables or fruits.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C:\Users\holly-eich\AppData\Local\Microsoft\Windows\Temporary Internet Files\Content.IE5\X67DKRQ1\MC9003830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2670789" cy="217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7958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21D.  Go easy on 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toppings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C:\Users\holly-eich\AppData\Local\Microsoft\Windows\Temporary Internet Files\Content.IE5\ONRXQ0UK\MC9003253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178" y="3886200"/>
            <a:ext cx="1794494" cy="220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4404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21E.  Don’t </a:t>
            </a:r>
            <a:r>
              <a:rPr lang="en-US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drink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your calories.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holly-eich\AppData\Local\Microsoft\Windows\Temporary Internet Files\Content.IE5\ONRXQ0UK\MC9002907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3424" y="3962400"/>
            <a:ext cx="1425666" cy="225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40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4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4.  Healthful foods provide 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fuel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for physical activities, help you stay 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mentally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alert, &amp; keep you looking &amp; feeling your best.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1165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22.  Items on a food label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Name of food product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Amount of food in package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Name &amp; address of company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Ingredients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Nutrition Facts panel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78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2667000"/>
          </a:xfrm>
        </p:spPr>
        <p:txBody>
          <a:bodyPr>
            <a:normAutofit fontScale="90000"/>
          </a:bodyPr>
          <a:lstStyle/>
          <a:p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5.  Nutrition affects your lifelong </a:t>
            </a:r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health.</a:t>
            </a:r>
            <a:br>
              <a:rPr lang="en-US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900" i="1" dirty="0" smtClean="0">
                <a:latin typeface="Times New Roman" pitchFamily="18" charset="0"/>
                <a:cs typeface="Times New Roman" pitchFamily="18" charset="0"/>
              </a:rPr>
              <a:t>Conditions </a:t>
            </a:r>
            <a:r>
              <a:rPr lang="en-US" sz="4900" i="1" dirty="0">
                <a:latin typeface="Times New Roman" pitchFamily="18" charset="0"/>
                <a:cs typeface="Times New Roman" pitchFamily="18" charset="0"/>
              </a:rPr>
              <a:t>that can threaten your life as you age: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00400"/>
            <a:ext cx="8458200" cy="3306763"/>
          </a:xfrm>
        </p:spPr>
        <p:txBody>
          <a:bodyPr numCol="2"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Unhealthful weight gain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Type 2 Diabetes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Cardiovascular disease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Stroke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Certain Cancers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Osteoporosis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4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6.  Hunger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natural physical drive to eat, prompted by the body’s need for food.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907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7.  Appetite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psychological desire for food.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36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8.  People may eat in response to an emotional need:</a:t>
            </a:r>
            <a:endParaRPr lang="en-US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Stressed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Frustrated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Lonely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Sad</a:t>
            </a: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Boredom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olly-eich\AppData\Local\Microsoft\Windows\Temporary Internet Files\Content.IE5\NPQ63BOY\MC90044067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667000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91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724</Words>
  <Application>Microsoft Office PowerPoint</Application>
  <PresentationFormat>On-screen Show (4:3)</PresentationFormat>
  <Paragraphs>160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Nutrition Notes</vt:lpstr>
      <vt:lpstr>1.  Nutrition</vt:lpstr>
      <vt:lpstr>2.  Nutrients</vt:lpstr>
      <vt:lpstr>3.  Calorie</vt:lpstr>
      <vt:lpstr>PowerPoint Presentation</vt:lpstr>
      <vt:lpstr>5.  Nutrition affects your lifelong health. Conditions that can threaten your life as you age: </vt:lpstr>
      <vt:lpstr>6.  Hunger</vt:lpstr>
      <vt:lpstr>7.  Appetite</vt:lpstr>
      <vt:lpstr>8.  People may eat in response to an emotional need:</vt:lpstr>
      <vt:lpstr>9A.  Family &amp; Culture</vt:lpstr>
      <vt:lpstr>9B.  Friends</vt:lpstr>
      <vt:lpstr>9C.  Time &amp; Money</vt:lpstr>
      <vt:lpstr>9D.  Advertising</vt:lpstr>
      <vt:lpstr>Nutrients</vt:lpstr>
      <vt:lpstr>10.  Carbohydrates</vt:lpstr>
      <vt:lpstr>3 Types of Carbohydrates</vt:lpstr>
      <vt:lpstr>11A.  Simple Carbohydrates</vt:lpstr>
      <vt:lpstr>11B.  Examples of Simple Carbs</vt:lpstr>
      <vt:lpstr>11C.  Complex Carbohydrates</vt:lpstr>
      <vt:lpstr>11D.  Examples of Complex Carbs</vt:lpstr>
      <vt:lpstr>11E.  Fiber</vt:lpstr>
      <vt:lpstr>11F.  Examples of high-fiber foods</vt:lpstr>
      <vt:lpstr>12A.  Proteins</vt:lpstr>
      <vt:lpstr>12B.  Examples of high-protein Foods</vt:lpstr>
      <vt:lpstr>13A.  Fats</vt:lpstr>
      <vt:lpstr>13B.  Unsaturated Fats</vt:lpstr>
      <vt:lpstr>13C.  Examples of Unsaturated Fats</vt:lpstr>
      <vt:lpstr>13D.  Saturated Fats</vt:lpstr>
      <vt:lpstr>13E.  Examples of Saturated Fats</vt:lpstr>
      <vt:lpstr>13F.  Trans Fats</vt:lpstr>
      <vt:lpstr>13G.  Examples of Trans Fats</vt:lpstr>
      <vt:lpstr>13H.  Cholesterol</vt:lpstr>
      <vt:lpstr>14.  Vitamins</vt:lpstr>
      <vt:lpstr>15A.  Minerals</vt:lpstr>
      <vt:lpstr>15B.  Osteoporosis</vt:lpstr>
      <vt:lpstr>16.  Functions of Water</vt:lpstr>
      <vt:lpstr>17A.  Dietary Guidelines for Americans</vt:lpstr>
      <vt:lpstr>17B.  Make smart choices from every food group.</vt:lpstr>
      <vt:lpstr>17C.  Find your balance between food &amp; activity.</vt:lpstr>
      <vt:lpstr>17D.  Get the most nutrition out of your calories.</vt:lpstr>
      <vt:lpstr>“My Pyramid” has changed to “My Plate”</vt:lpstr>
      <vt:lpstr>PowerPoint Presentation</vt:lpstr>
      <vt:lpstr>19.  Teens should be physically active for 60 minutes almost every day to avoid unhealthy weight gain.</vt:lpstr>
      <vt:lpstr>20.  Healthful Snacks</vt:lpstr>
      <vt:lpstr>21A.  Watch portion sizes.</vt:lpstr>
      <vt:lpstr>21B.  Pay attention to how foods are prepared.</vt:lpstr>
      <vt:lpstr>21C.  Add fresh vegetables or fruits.</vt:lpstr>
      <vt:lpstr>21D.  Go easy on toppings.</vt:lpstr>
      <vt:lpstr>21E.  Don’t drink your calories.</vt:lpstr>
      <vt:lpstr>22.  Items on a food label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Notes</dc:title>
  <dc:creator>Holly Eich</dc:creator>
  <cp:lastModifiedBy>Holly Eich</cp:lastModifiedBy>
  <cp:revision>11</cp:revision>
  <dcterms:created xsi:type="dcterms:W3CDTF">2011-09-20T11:46:18Z</dcterms:created>
  <dcterms:modified xsi:type="dcterms:W3CDTF">2011-09-20T14:06:55Z</dcterms:modified>
</cp:coreProperties>
</file>