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1" r:id="rId1"/>
  </p:sldMasterIdLst>
  <p:notesMasterIdLst>
    <p:notesMasterId r:id="rId9"/>
  </p:notesMasterIdLst>
  <p:sldIdLst>
    <p:sldId id="256" r:id="rId2"/>
    <p:sldId id="269" r:id="rId3"/>
    <p:sldId id="270" r:id="rId4"/>
    <p:sldId id="271" r:id="rId5"/>
    <p:sldId id="272" r:id="rId6"/>
    <p:sldId id="268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D4DF49-D574-C646-9D8A-695D7AEF43BD}" type="datetime1">
              <a:rPr lang="en-US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31CF10D-454E-1E44-8577-92D514E69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27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67E5CD-5D97-674C-862F-5A57E3EB904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6EDFC3-F9C8-854C-8B2D-01DC06C1AE90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2270-8FB2-B34D-AF38-8B9AE6BB5C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18B23-2B5B-A34F-B19C-3EEDEAF739C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D9972-6C9A-6C48-B819-1F30286FB3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CB0FD-821F-974B-A880-AE5463CF6AD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729C9-26F8-A64C-B62D-2916E12EE7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55AB3-2F2A-D647-AAF0-ECE58287B519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AF0DA-D65D-C04B-ACFA-7ABBC43281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C347A0-2C04-3B47-8365-10E6625E613D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36C0-F791-D243-A03B-F55DACF169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3DF7B-9E1F-EF4A-8FD2-C60CEAD03848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63F9CC-1683-AE47-8515-7A19749A0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A9A6D7-C68B-8048-8221-03DE5DF4226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FE50A-2DF5-334D-AD72-1C7927854A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6C95B2-C3F7-5B49-9AAE-B320CC53B1B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1BB20047-0889-5F43-B4C7-8142935061B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5573C-3E7C-6141-A661-5C3C305F9D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47216" y="1544812"/>
            <a:ext cx="6480048" cy="175260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12911" y="542219"/>
            <a:ext cx="5596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FLYING PEGASUS!!!!!!!</a:t>
            </a:r>
            <a:endParaRPr lang="en-US" sz="4000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812"/>
            <a:ext cx="9144000" cy="45959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113573" y="6153648"/>
            <a:ext cx="9209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Vinzent</a:t>
            </a:r>
            <a:r>
              <a:rPr lang="en-US" sz="3600" dirty="0"/>
              <a:t> </a:t>
            </a:r>
            <a:r>
              <a:rPr lang="en-US" sz="3600" dirty="0" smtClean="0"/>
              <a:t>, </a:t>
            </a:r>
            <a:r>
              <a:rPr lang="en-US" sz="3600" dirty="0" err="1" smtClean="0"/>
              <a:t>Kayden</a:t>
            </a:r>
            <a:r>
              <a:rPr lang="en-US" sz="3600" dirty="0"/>
              <a:t> </a:t>
            </a:r>
            <a:r>
              <a:rPr lang="en-US" sz="3600" dirty="0" smtClean="0"/>
              <a:t>, </a:t>
            </a:r>
            <a:r>
              <a:rPr lang="en-US" sz="3600" dirty="0" err="1"/>
              <a:t>S</a:t>
            </a:r>
            <a:r>
              <a:rPr lang="en-US" sz="3600" dirty="0" err="1" smtClean="0"/>
              <a:t>helbee</a:t>
            </a:r>
            <a:r>
              <a:rPr lang="en-US" sz="3600" dirty="0" smtClean="0"/>
              <a:t> ,Ellyn , Rebecca</a:t>
            </a:r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Our Glider</a:t>
            </a:r>
          </a:p>
        </p:txBody>
      </p:sp>
      <p:sp>
        <p:nvSpPr>
          <p:cNvPr id="16387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List Your Materials</a:t>
            </a:r>
          </a:p>
        </p:txBody>
      </p:sp>
      <p:sp>
        <p:nvSpPr>
          <p:cNvPr id="16390" name="Text Placeholder 7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Caption for Picture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Shoe box</a:t>
            </a:r>
          </a:p>
          <a:p>
            <a:pPr eaLnBrk="1" hangingPunct="1"/>
            <a:r>
              <a:rPr lang="en-US" dirty="0" smtClean="0"/>
              <a:t>Duck tape </a:t>
            </a:r>
          </a:p>
          <a:p>
            <a:pPr eaLnBrk="1" hangingPunct="1"/>
            <a:r>
              <a:rPr lang="en-US" dirty="0" smtClean="0"/>
              <a:t>Card board </a:t>
            </a:r>
          </a:p>
          <a:p>
            <a:pPr eaLnBrk="1" hangingPunct="1"/>
            <a:r>
              <a:rPr lang="en-US" dirty="0" smtClean="0"/>
              <a:t>Ruler</a:t>
            </a:r>
          </a:p>
          <a:p>
            <a:pPr eaLnBrk="1" hangingPunct="1"/>
            <a:r>
              <a:rPr lang="en-US" dirty="0" smtClean="0"/>
              <a:t>Foam board </a:t>
            </a:r>
          </a:p>
          <a:p>
            <a:pPr eaLnBrk="1" hangingPunct="1"/>
            <a:r>
              <a:rPr lang="en-US" dirty="0" smtClean="0"/>
              <a:t>To go foam box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Design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Long wings.</a:t>
            </a:r>
          </a:p>
          <a:p>
            <a:r>
              <a:rPr lang="en-US" dirty="0" smtClean="0"/>
              <a:t>To-go box airfoil.</a:t>
            </a:r>
          </a:p>
          <a:p>
            <a:r>
              <a:rPr lang="en-US" dirty="0" smtClean="0"/>
              <a:t>Wide nose.</a:t>
            </a:r>
          </a:p>
          <a:p>
            <a:r>
              <a:rPr lang="en-US" dirty="0" smtClean="0"/>
              <a:t>Wide shoebox</a:t>
            </a:r>
          </a:p>
          <a:p>
            <a:r>
              <a:rPr lang="en-US" smtClean="0"/>
              <a:t>Long tail</a:t>
            </a:r>
            <a:endParaRPr lang="en-US" dirty="0" smtClean="0"/>
          </a:p>
          <a:p>
            <a:endParaRPr lang="en-US" dirty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 Flight</a:t>
            </a:r>
          </a:p>
        </p:txBody>
      </p:sp>
      <p:sp>
        <p:nvSpPr>
          <p:cNvPr id="1843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Recorded Distance and Flight</a:t>
            </a:r>
          </a:p>
        </p:txBody>
      </p:sp>
      <p:sp>
        <p:nvSpPr>
          <p:cNvPr id="18437" name="Text Placeholder 5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Picture Caption</a:t>
            </a:r>
          </a:p>
        </p:txBody>
      </p:sp>
      <p:sp>
        <p:nvSpPr>
          <p:cNvPr id="18436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2.85 m= horizontal distance</a:t>
            </a:r>
          </a:p>
          <a:p>
            <a:pPr eaLnBrk="1" hangingPunct="1"/>
            <a:r>
              <a:rPr lang="en-US" dirty="0" smtClean="0"/>
              <a:t>1.42 m= change in altitude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Glide Slope Ratio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2424" y="1417638"/>
            <a:ext cx="2369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Horizontal Distance</a:t>
            </a:r>
          </a:p>
          <a:p>
            <a:r>
              <a:rPr lang="en-US" dirty="0" smtClean="0"/>
              <a:t>Change in Altitude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41511" y="1602304"/>
            <a:ext cx="3222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Glide Slope Ratio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85724" y="2710972"/>
            <a:ext cx="720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2.85</a:t>
            </a:r>
          </a:p>
          <a:p>
            <a:r>
              <a:rPr lang="en-US" dirty="0" smtClean="0"/>
              <a:t>1.42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06060" y="2893182"/>
            <a:ext cx="227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=2.00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5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Aspect Ratio</a:t>
            </a:r>
          </a:p>
        </p:txBody>
      </p:sp>
      <p:sp>
        <p:nvSpPr>
          <p:cNvPr id="20483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0486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0484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Aspect Ratio=4.48</a:t>
            </a:r>
            <a:endParaRPr lang="en-US" dirty="0"/>
          </a:p>
          <a:p>
            <a:r>
              <a:rPr lang="en-US" dirty="0" smtClean="0"/>
              <a:t>1.12m tip to tip length of plane</a:t>
            </a:r>
          </a:p>
          <a:p>
            <a:r>
              <a:rPr lang="en-US" dirty="0" smtClean="0"/>
              <a:t>.25 width of wing</a:t>
            </a:r>
          </a:p>
          <a:p>
            <a:r>
              <a:rPr lang="en-US" dirty="0" smtClean="0"/>
              <a:t>Equation used to solve aspect ratio is 1.12m length divided by .25 width of wing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1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Description of Tests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 it went 2 meters! </a:t>
            </a:r>
            <a:endParaRPr lang="en-US" dirty="0"/>
          </a:p>
          <a:p>
            <a:r>
              <a:rPr lang="en-US" dirty="0" smtClean="0"/>
              <a:t>It didn’t go three!</a:t>
            </a:r>
          </a:p>
          <a:p>
            <a:r>
              <a:rPr lang="en-US" dirty="0" smtClean="0"/>
              <a:t>Yes because are nose was heavier then are tail which was </a:t>
            </a:r>
            <a:r>
              <a:rPr lang="en-US" dirty="0" err="1" smtClean="0"/>
              <a:t>origanally</a:t>
            </a:r>
            <a:r>
              <a:rPr lang="en-US" smtClean="0"/>
              <a:t> heavier.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213</TotalTime>
  <Words>155</Words>
  <Application>Microsoft Macintosh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PowerPoint Presentation</vt:lpstr>
      <vt:lpstr>Our Glider</vt:lpstr>
      <vt:lpstr>Our Design</vt:lpstr>
      <vt:lpstr>Test Flight</vt:lpstr>
      <vt:lpstr>Glide Slope Ratio</vt:lpstr>
      <vt:lpstr>Aspect Ratio</vt:lpstr>
      <vt:lpstr>Description of Tests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ITEC Department</dc:creator>
  <cp:lastModifiedBy>ITEC Department</cp:lastModifiedBy>
  <cp:revision>22</cp:revision>
  <dcterms:created xsi:type="dcterms:W3CDTF">2011-02-28T16:46:57Z</dcterms:created>
  <dcterms:modified xsi:type="dcterms:W3CDTF">2013-11-20T03:05:13Z</dcterms:modified>
</cp:coreProperties>
</file>