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A8ED-7B2D-4F11-824D-52AD89435009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3134-628F-4A20-9D4E-AE32407BA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11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A8ED-7B2D-4F11-824D-52AD89435009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3134-628F-4A20-9D4E-AE32407BA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2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A8ED-7B2D-4F11-824D-52AD89435009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3134-628F-4A20-9D4E-AE32407BA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756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A8ED-7B2D-4F11-824D-52AD89435009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3134-628F-4A20-9D4E-AE32407BA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61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A8ED-7B2D-4F11-824D-52AD89435009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3134-628F-4A20-9D4E-AE32407BA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158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A8ED-7B2D-4F11-824D-52AD89435009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3134-628F-4A20-9D4E-AE32407BA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853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A8ED-7B2D-4F11-824D-52AD89435009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3134-628F-4A20-9D4E-AE32407BA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005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A8ED-7B2D-4F11-824D-52AD89435009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3134-628F-4A20-9D4E-AE32407BA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660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A8ED-7B2D-4F11-824D-52AD89435009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3134-628F-4A20-9D4E-AE32407BA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1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A8ED-7B2D-4F11-824D-52AD89435009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3134-628F-4A20-9D4E-AE32407BA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905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A8ED-7B2D-4F11-824D-52AD89435009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3134-628F-4A20-9D4E-AE32407BA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664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4A8ED-7B2D-4F11-824D-52AD89435009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53134-628F-4A20-9D4E-AE32407BA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81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524000"/>
            <a:ext cx="8458200" cy="2971799"/>
          </a:xfrm>
        </p:spPr>
        <p:txBody>
          <a:bodyPr>
            <a:no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Sexually</a:t>
            </a:r>
            <a:br>
              <a:rPr lang="en-US" sz="6600" b="1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6600" b="1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Transmitted</a:t>
            </a:r>
            <a:br>
              <a:rPr lang="en-US" sz="6600" b="1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6600" b="1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Diseases</a:t>
            </a:r>
            <a:endParaRPr lang="en-US" sz="6600" b="1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70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9.  Transmit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To send from one person to another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3505200"/>
            <a:ext cx="3512097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67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10.  An estimated </a:t>
            </a:r>
            <a:r>
              <a:rPr lang="en-US" sz="4400" u="sng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19</a:t>
            </a: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million people are infected with an STD each year.</a:t>
            </a: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755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11.  Almost half of people infected with an STD each </a:t>
            </a:r>
            <a:r>
              <a:rPr lang="en-US" sz="44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eyar</a:t>
            </a: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are under the age of </a:t>
            </a:r>
            <a:r>
              <a:rPr lang="en-US" sz="4400" u="sng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24</a:t>
            </a: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9666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12.  Many STD cases go undiagnosed &amp; untreated.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Embarrassment or fear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3276600"/>
            <a:ext cx="38354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56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12.  Many STD cases go undiagnosed &amp; untreated.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Lack of symptoms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3657600"/>
            <a:ext cx="37973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7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12.  Many STD cases go undiagnosed &amp; untreated.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Misinformation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505200"/>
            <a:ext cx="3499897" cy="237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32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12.  Many STD cases go undiagnosed &amp; untreated.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Notification policies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186" y="3352800"/>
            <a:ext cx="2270125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43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13.  Antibiotics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 class of chemical agents that destroy disease-causing micro-organisms while leaving the patient unharmed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4495800"/>
            <a:ext cx="3098800" cy="2062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46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14.  </a:t>
            </a:r>
            <a:r>
              <a:rPr lang="en-US" sz="4400" u="sng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Abstinence</a:t>
            </a: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is the only sure method of preventing STDs.</a:t>
            </a: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1274" y="3505200"/>
            <a:ext cx="262890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94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15.  High-risk Behaviors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Being sexually active with more than one person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3810000"/>
            <a:ext cx="6305723" cy="241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95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40687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1. STD is an acronym for </a:t>
            </a:r>
            <a:r>
              <a:rPr lang="en-US" u="sng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Sexually Transmitted Diseases</a:t>
            </a:r>
            <a:endParaRPr lang="en-US" u="sng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886200"/>
            <a:ext cx="8229600" cy="45259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59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15.  High-risk Behaviors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61851"/>
            <a:ext cx="8229600" cy="42643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Engaging in unprotected sex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474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15.  High-risk Behaviors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Engaging in sexual activity with high-risk partners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8111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15.  High-risk Behaviors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Using alcohol and other drugs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3124200"/>
            <a:ext cx="4859442" cy="3233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81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16.  HPV Vaccine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 vaccine that can prevent cervical cancer, pre-cancerous lesions (or sores), &amp; genital warts caused by genital HPV infection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4724400"/>
            <a:ext cx="3900488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09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35353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2.  STI is an acronym for </a:t>
            </a:r>
            <a:r>
              <a:rPr lang="en-US" u="sng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Sexually Transmitted Infections</a:t>
            </a: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800600"/>
            <a:ext cx="8229600" cy="45259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29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3.  Sexually Transmitted Diseases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Infections spread from person to person through sexual contact</a:t>
            </a:r>
          </a:p>
          <a:p>
            <a:pPr lvl="1"/>
            <a:r>
              <a:rPr lang="en-US" sz="40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Direct genital contact</a:t>
            </a:r>
          </a:p>
          <a:p>
            <a:pPr lvl="1"/>
            <a:r>
              <a:rPr lang="en-US" sz="40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Exchange of semen or other body fluids w/ infected person</a:t>
            </a:r>
            <a:endParaRPr lang="en-US" sz="40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5948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783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4.  Some STDs are caused by a </a:t>
            </a:r>
            <a:r>
              <a:rPr lang="en-US" u="sng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bacterial</a:t>
            </a: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 infection and can be cured with </a:t>
            </a:r>
            <a:r>
              <a:rPr lang="en-US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medication</a:t>
            </a: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4191000"/>
            <a:ext cx="2619375" cy="1743075"/>
          </a:xfrm>
        </p:spPr>
      </p:pic>
    </p:spTree>
    <p:extLst>
      <p:ext uri="{BB962C8B-B14F-4D97-AF65-F5344CB8AC3E}">
        <p14:creationId xmlns:p14="http://schemas.microsoft.com/office/powerpoint/2010/main" val="155306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5.  Other STDs are caused by </a:t>
            </a:r>
            <a:r>
              <a:rPr lang="en-US" sz="4400" u="sng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viruses</a:t>
            </a: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and are incurable.</a:t>
            </a: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4289" y="3505200"/>
            <a:ext cx="2571750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42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6.  Asymptomatic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Individuals show no symptoms, or the symptoms are mild &amp; disappear after the onset of infection</a:t>
            </a:r>
          </a:p>
        </p:txBody>
      </p:sp>
    </p:spTree>
    <p:extLst>
      <p:ext uri="{BB962C8B-B14F-4D97-AF65-F5344CB8AC3E}">
        <p14:creationId xmlns:p14="http://schemas.microsoft.com/office/powerpoint/2010/main" val="61184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7.  The risk of contracting an STD increases as the </a:t>
            </a:r>
            <a:r>
              <a:rPr lang="en-US" sz="4400" u="sng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number</a:t>
            </a: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of sexual partners increases.</a:t>
            </a: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3886200"/>
            <a:ext cx="3306424" cy="220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79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8.  </a:t>
            </a:r>
            <a:r>
              <a:rPr lang="en-US" sz="4400" u="sng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Females</a:t>
            </a: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are more likely to suffer complications with STDs, and the effects are more serious than in males.</a:t>
            </a: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4219295"/>
            <a:ext cx="2971800" cy="2039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72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326</Words>
  <Application>Microsoft Office PowerPoint</Application>
  <PresentationFormat>On-screen Show (4:3)</PresentationFormat>
  <Paragraphs>38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Sexually Transmitted Diseases</vt:lpstr>
      <vt:lpstr>1. STD is an acronym for Sexually Transmitted Diseases</vt:lpstr>
      <vt:lpstr>2.  STI is an acronym for Sexually Transmitted Infections.</vt:lpstr>
      <vt:lpstr>3.  Sexually Transmitted Diseases</vt:lpstr>
      <vt:lpstr>4.  Some STDs are caused by a bacterial infection and can be cured with medication.</vt:lpstr>
      <vt:lpstr>PowerPoint Presentation</vt:lpstr>
      <vt:lpstr>6.  Asymptomatic</vt:lpstr>
      <vt:lpstr>PowerPoint Presentation</vt:lpstr>
      <vt:lpstr>PowerPoint Presentation</vt:lpstr>
      <vt:lpstr>9.  Transmit</vt:lpstr>
      <vt:lpstr>PowerPoint Presentation</vt:lpstr>
      <vt:lpstr>PowerPoint Presentation</vt:lpstr>
      <vt:lpstr>12.  Many STD cases go undiagnosed &amp; untreated.</vt:lpstr>
      <vt:lpstr>12.  Many STD cases go undiagnosed &amp; untreated.</vt:lpstr>
      <vt:lpstr>12.  Many STD cases go undiagnosed &amp; untreated.</vt:lpstr>
      <vt:lpstr>12.  Many STD cases go undiagnosed &amp; untreated.</vt:lpstr>
      <vt:lpstr>13.  Antibiotics</vt:lpstr>
      <vt:lpstr>PowerPoint Presentation</vt:lpstr>
      <vt:lpstr>15.  High-risk Behaviors</vt:lpstr>
      <vt:lpstr>15.  High-risk Behaviors</vt:lpstr>
      <vt:lpstr>15.  High-risk Behaviors</vt:lpstr>
      <vt:lpstr>15.  High-risk Behaviors</vt:lpstr>
      <vt:lpstr>16.  HPV Vaccine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Sexually Transmitted Diseases</dc:title>
  <dc:creator>Holly Lokuta</dc:creator>
  <cp:lastModifiedBy>Holly Lokuta</cp:lastModifiedBy>
  <cp:revision>6</cp:revision>
  <dcterms:created xsi:type="dcterms:W3CDTF">2014-10-14T16:29:09Z</dcterms:created>
  <dcterms:modified xsi:type="dcterms:W3CDTF">2014-10-14T17:58:58Z</dcterms:modified>
</cp:coreProperties>
</file>