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2-01-05T18:22:04.00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13395 6598,'-50'0,"25"25,0-25,50 0,25 0,-1-25,1 25,24-25,-24 25,24 0,-24-25,0 25,-1 0,1 0,-1 0,-24 0,0 0,-50 25,0-25,1 25,-1-25,-25 25,25-25,-24 25,-1-25,1 24,-1-24,0 0,1 0,24 25,0-25,50-25,25 25,-1 0,1 0,-1 0,1-24,24 24</inkml:trace>
  <inkml:trace contextRef="#ctx0" brushRef="#br0" timeOffset="1016">14263 6375,'-25'25,"25"-1,0 1,0 0,0 0,0 0,0 24,0-24,0 0,0 0,0-1,25 1,-25 0,24-25,1-25,-25 0,25 25,-25-24,0-1,25 0,0 0,0 25,-1-25,1 25,0 0,25 25,-26-25,26 25,0 0,-1 0,1-1,-25 26,-1-25,1 0,-25 24,25 1,-50-25,25 24,-25 1,-24 0,-1-1,1-24,-26 25,1-50,24 24,1-24</inkml:trace>
  <inkml:trace contextRef="#ctx0" brushRef="#br0" timeOffset="1792">14287 6300,'25'0,"0"0,0 0,0 0,0 0,-1 0,26 0,0 0,24 0,-24-24,-1 48,1-24,-50 25,-25-25,50 0</inkml:trace>
  <inkml:trace contextRef="#ctx0" brushRef="#br0" timeOffset="2328">15453 5978,'-24'74,"24"-49,-25 0,0 25,0-1,0-24,-24 49,24-24,0 49,0-24,0 24,25-25,0-24,-24-1,48 26,-24-25,25 24,0 0,0 1,24-26,1 1,0-25,-1 0</inkml:trace>
  <inkml:trace contextRef="#ctx0" brushRef="#br0" timeOffset="3529">15379 6747,'25'0,"0"0,-1 0,1 0,0 0,0 0,0 0,-1 0,1 0,-50 0,25-25,25 0,0 25,347-173</inkml:trace>
  <inkml:trace contextRef="#ctx0" brushRef="#br0" timeOffset="3696">15999 6524,'25'0,"0"0,-1 0,1-25,0 25,0 0,0 0,-50 0,0-25,50 25</inkml:trace>
  <inkml:trace contextRef="#ctx0" brushRef="#br0" timeOffset="4728">16346 6201,'0'50,"0"-1,-25 26,25-1,0 1,0 24,25-25,-25-24,0 24,0 1,0-1,25 1,-25-1,0 0,0-49,0 0,25 0,-25-25</inkml:trace>
  <inkml:trace contextRef="#ctx0" brushRef="#br0" timeOffset="5456">16570 6003,'24'49,"1"1,-25-25,25 0,0 24,24 1,-24-1,0 26,25-1,-26 25,1-24,0-1,0 1,-25-26,0 26,-25-1,0 25,0-24,1-26,-1 1,-25 0,25-26,1 1,24-50,0 1,24-1,1 0,25 0</inkml:trace>
  <inkml:trace contextRef="#ctx0" brushRef="#br0" timeOffset="6016">17462 6003,'-24'49,"-1"-24,25 25,-25-25,0 24,-24-24,24 25,0 24,0 0,0 1,25-1,-24 1,-1-26,25 1,0-1,0 26,0-25,0 24,25 0,-1-24,-24 24,25-49,25 25,-25-25</inkml:trace>
  <inkml:trace contextRef="#ctx0" brushRef="#br0" timeOffset="7056">17438 6747,'49'0,"1"0,0 0,-1 0,1 0,-25 0,24 0,-24 0,-50 0,0 0,50 0,0 0,173-347</inkml:trace>
  <inkml:trace contextRef="#ctx0" brushRef="#br0" timeOffset="7400">18058 6400,'25'0,"24"0,1 0,-25 0,-1 0,1 24,0-24,0 0,-50 0,0-24</inkml:trace>
  <inkml:trace contextRef="#ctx0" brushRef="#br0" timeOffset="7936">18653 6325,'0'50,"-25"-25,25 49,-24-24,24-1,0 1,-25-1,25 1,0 0,0-1,-25 1,25 24,0-24,0 0,-25-26,25 26,-25-25,25 0,-25-25</inkml:trace>
  <inkml:trace contextRef="#ctx0" brushRef="#br0" timeOffset="8648">18901 6077,'25'50,"0"-1,0 1,-1 0,1 24,0 0,0 26,0-26,-1 0,-24 1,0-26,0 26,-24 24,-26-24,25-1,0-24,-24-1,24 1,-25-25,26-1,-1 26,0-25,0-25,0 0,50 0,0-25,0 25,0-25,24 0,1 25,-1-24,1-1,-50 25</inkml:trace>
  <inkml:trace contextRef="#ctx0" brushRef="#br0" timeOffset="9424">19298 7218,'74'25,"-24"0</inkml:trace>
  <inkml:trace contextRef="#ctx0" brushRef="#br0" timeOffset="10400">19571 5854,'-25'25,"25"24,-25-24,25 25,-25-1,1-24,24 25,-25-1,25 1,-25 24,0-24,25 24,-25 26,25-26,-24-24,24 24,0-24,0-1,0 26,0-1,0 1,24-26,1 1,-25-1,25-24,0 25,0-25,-1-25,1 24,0-24,0 0,0 0,0 0,-25-24,24 24,-24-25,25 0,-25 25</inkml:trace>
  <inkml:trace contextRef="#ctx0" brushRef="#br0" timeOffset="11264">19596 6672,'25'0,"-1"0,1 0,25 0,-25 0,24 0,1 0,-25 0,-1 0,1 0,0 0,0 0,-50 25,0-25,25-25,25 25,0 0,0-24,-25 24</inkml:trace>
  <inkml:trace contextRef="#ctx0" brushRef="#br0" timeOffset="12256">20067 6276,'25'0,"0"0,-1 0,1 0,0 0,0 0,0 0,-1 0,1 0,0 0,0 0,-25 24</inkml:trace>
  <inkml:trace contextRef="#ctx0" brushRef="#br0" timeOffset="13048">20786 6127,'0'25,"0"-1,0 1,-24 0,24 25,0-1,0 1,0 24,0 1,0-26,0 1,0-1,0 1,0 0,0-1,0 1,-25 0,25-26,0 1,0 0,-25-25,25-25,25 0,-25 1,0-1,25-25,-25 0,24 26,1-26,0 0,0-24,0 24,-1-24,1 0,99-695</inkml:trace>
  <inkml:trace contextRef="#ctx0" brushRef="#br0" timeOffset="13423">21158 7441,'-74'100,"24"-51,1 26,24-26,25-49</inkml:trace>
  <inkml:trace contextRef="#ctx0" brushRef="#br0" timeOffset="14607">21084 5531,'25'25,"0"25,24-1,-24 1,25 24,-1 1,1-1,-1 26,1-26,0 0,-26 26,1 48,0-24,0-24,0-1,-25 25,24 0,-48 0,24-25,-25-24,-25 24,1 0,-1 0,-24 0,24-49,-24 0,24-1,0-24,26 0,-1 0,50-25,-1-25,26 25,-25-25,-25 75,0-50</inkml:trace>
  <inkml:trace contextRef="#ctx0" brushRef="#br0" timeOffset="19975">15007 8508,'25'0,"-1"0,1 0,0 0,25 25,-26-25,26 0,0 0,-1 0,1 0,0 0,-1 0,1 0,-25-25,24 25,-24 0,25 0,-75 25,0-25,25-25,25 25,-25 0</inkml:trace>
  <inkml:trace contextRef="#ctx0" brushRef="#br0" timeOffset="24255">16024 8210,'-25'50,"25"-25,0 0,0-1,-25 26,25-25,0 24,0-24,0 25,0-25,25-1,-25 1,25 0,-25 0,25-25,-1-25,1 25,25-25,-25 0,-1 1,26-1,0 0,-26 0,26 25,0-25,-25 25,24 0,1 0,-25 25,24-25,-24 25,25 25,-26-1,26 1,-25 24,0 1,-1-26,-24 26,0-26,0 1,-24 0,-1-26,0 26,-25 0,26-1,-26-24,-24 0,-1 0,1-50,-26 25,26-25,24-25,1 1,24 24,-25-25,26 1,-26 24,25-25,0 1,25-26,-24 26,-1-1,25-24,-25 24,25 0,0 1,0-1,25 25,-25 25</inkml:trace>
  <inkml:trace contextRef="#ctx0" brushRef="#br0" timeOffset="24559">16545 8086,'124'0,"-75"0,1 0,0 25,-1-25,1 25,-25-25,-1 25,-48 0,-1-25,0 24,-49 26,74-50</inkml:trace>
  <inkml:trace contextRef="#ctx0" brushRef="#br0" timeOffset="31502">19348 6028,'24'0,"1"-25,0 25,25 0,-1 0,-24 0,50 0,-26 0,26 0,24 0,-25 0,1 25,-1-25,0 0,50 0,0 24,0-24,-49 25,24 0,0-25,25 25,-24 0,-26-25,0 24,1 1,-1 0,-24 25,-1-26,1 1,-25 25,-25-25,0-1,0 1,-25-25,0 25,-24 0,-26-25,26 0,-26 0,1 0,-1 0,-24 0,-25 0,0 0,25 25,0-25,-25 24,-25-24,25 25,25 0,-25 0,24 0,1-1,50 1,-1 0,25-25,0 25,25 0,0-1,25 1,0 25,0-25,49 0,1-1,24 1,0 0,0 0,0 0,50-25,25 24,-25 1,0 25,24-25,1-1,-75 26,25-25,0 24,-25-24,0 0,-49 25,-50-50</inkml:trace>
  <inkml:trace contextRef="#ctx0" brushRef="#br0" timeOffset="61613">2084 13295,'0'75,"-25"-50,25 24,-25-24,0 25,0-1,1-24,-26 0,25 0,0-1,1 1,-1 0,0-25,0 25,0-25,50 0,0 25,25-25,-26 0,1 24,25 1,-25 0,24 0,-24 0,25 24,-1-24,1 0,-1 0,-24 24,25-24,-25-25,-1 25,1 0,0-25,-25 0</inkml:trace>
  <inkml:trace contextRef="#ctx0" brushRef="#br0" timeOffset="62173">2232 13370,'25'99,"0"-25,0-24,0 24,-25-24,24 0,-24 24,25 25,-25-24,0-1,25 0,-25-24,0 24,25-24,-25 25,0-26,25 26,-25-26,24 1,-24-1</inkml:trace>
  <inkml:trace contextRef="#ctx0" brushRef="#br0" timeOffset="63181">3026 13419,'0'25,"-25"0,25 0,0 0,-24 24,24-24,-25 0,0 24,0 1,25 0,-25-1,1 1,-1 24,0 1,25-26,-25 26,25-26,-25 1,25-1,25 1,-25 0,25 24,0 1,0-1,24 0,1-24,-25 0,24-1,-24-24,0 25,0-26,-1 1,1 0,0-25,-25 25,0-50,25 25,-25-25,25 25,-25 0</inkml:trace>
  <inkml:trace contextRef="#ctx0" brushRef="#br0" timeOffset="64189">3150 14089,'25'0,"0"0,0 0,-1 0,1 0,0 25,25-25,-26 0,1 0,25 0,-25 25,-1-25,-48 24,24-48,24-1,1 0,-25 0,0 25</inkml:trace>
  <inkml:trace contextRef="#ctx0" brushRef="#br0" timeOffset="64981">3646 13717,'25'0,"0"0,0 0,0 0,24 25,-24-25,0 0,0 0,-1 0,1 0,-50 0</inkml:trace>
  <inkml:trace contextRef="#ctx0" brushRef="#br0" timeOffset="65637">4638 14015,'25'0,"-50"24,25 1,-24 0,-1 0,25 24,-25-24,0 0,0 0,25 24,-24 1,-1 0,-25-1,25 1,1 0,-1-26,25 26,-25-25,25 24,-25-49,25 25,0 0,0 0,0 0,-25-25,25-25,0 0,25 0</inkml:trace>
  <inkml:trace contextRef="#ctx0" brushRef="#br0" timeOffset="66444">4217 14089,'25'0,"-25"25,24 0,-24-1,25-24,-25 25,0 0,25-25,0 25,0 0,-1-1,1 26,0-25,25 25,-26-1,26 1,-25-1,24 1,1 0,-25-26,0 1,-1 25,1-25,-50-1,25-48,0-1,0 0,0 0,25 0,-25 1,25-26,-25 50</inkml:trace>
  <inkml:trace contextRef="#ctx0" brushRef="#br0" timeOffset="67196">4614 13419,'24'25,"1"-25,0 25,0 0,-25 0,25-1,-1 1,1 0,0 0,0 0,25 24,-26 1,26-1,0 1,-1 24,1-24,-25 24,24 1,1-26,-25 26,-1-26,1 26,-25 24,25 0,0-24,-25-1,0-24,0 24,0-24,0-1,0 1,0 24,-25-24,25 0,0-1,-25-24,0 0,25 0,-24-1,24-48,0-1,24 0,-24 0,25-24,0-26,0 26,0-26,-25 75</inkml:trace>
  <inkml:trace contextRef="#ctx0" brushRef="#br0" timeOffset="68508">5060 13196,'0'25,"-25"0,25-50,25 0,-25 0,25 25,0-25,-25 1,25 24,-1-25,1 25,0 0,0-25,0 25,-1 0,1 0,0 0,0 0,-25 25,25-25,-1 25,-24-1,0 1,0 0,0 0,-24 0,24 0,0-1,-25 1,25 0,-25 0,25 0,-25-25,25 24,-25 1,25 0,-24 0,24 0,-25-25,50-25,-1 0,1 25,0 0,0-25,0 25,-1 25,1 0,0-25,-25 25,25-25,24 0,-24 0,25 0,-1 0,1-25,-25 25,0-25,-1 0,-24-24,0 24,-24 0,24 0,0 25</inkml:trace>
  <inkml:trace contextRef="#ctx0" brushRef="#br0" timeOffset="77972">15354 6747,'25'0,"0"0,0 0,-1 0,1 0,0 0,0 0,0 0,-1 0,-48 0,-1 0,0 0,0 0,0 0,-24 0,24 0,-25 0,25 0,-24 0,24 0,50 0,-25 25,25-25,-1 0,26 0,-25 0,25 0,-26 0,26 0,-25 0,24 0,-24 24,0-24,0 0,-25-24,-25 24,-25 0,26 0,-1-25,0 25,-25 0,26 0,-1 0,50 0,-1 0,1 0,25 0,-50 0</inkml:trace>
  <inkml:trace contextRef="#ctx0" brushRef="#br0" timeOffset="79076">15602 6449,'25'0,"0"0,0 0,24-25,-24 25,25 0,-1 0,-24 0,0 0,24 0,-24 0,0 0,0 0,-50 0,0 0,0 0,1 0,-26 0,0 0,1 0,24 0,-25 0,1 0,24 0,0 0,50 0,0 0,0 25,24-25,1 0,24 0,-24 0,24 0,-49 0,25 0,-26 0,1 0,-50 0,1 0,-1 0,-25 0,25 0</inkml:trace>
  <inkml:trace contextRef="#ctx0" brushRef="#br0" timeOffset="80548">17537 6722,'50'0,"-1"0,1 0,-1 25,-24-25,0 0,0 0,-50 0,-25 0,26 0,-26 0,0 0,1 0,-1 0,0 0,26 0,-1 0,50 0,-1 0,26 0,0 0,-25 0,24 0,-24 0,0 0,0 0,-25 0</inkml:trace>
  <inkml:trace contextRef="#ctx0" brushRef="#br0" timeOffset="81572">17810 6300,'0'25,"25"-25,-1 0,26 25,0-25,-1 0,1 0,-1 0,1 0,0 0,-1 0,-24 0,0 0,0 0,-50 25,0-25,-25 0,1 0,-1 0,-24 0,24 0,1 0,-1-25,25 25,0 0,1 0,48 0,26 0,0 0,-1 0,1 0,24 25,-24-25,-1 0,-24 0,0 25,-25-25</inkml:trace>
  <inkml:trace contextRef="#ctx0" brushRef="#br0" timeOffset="91811">4266 13444,'0'50,"0"-25,25 24,-25-24,0 0,25 24,-25-24,0 25,25 24,0 1,-25-1,24 0,1 1,0-1,0 1,0-1,-1 25,26 1,-25-26,0 0,-25-24,24 0,1-1,-25-24,0-50,-25-24,25 24,-24-50,-1 26,25-50,-25 24,0-24,0 0,1 24,-1-49,0 25,25 0,-25 24,0 1,1 24,24 1,-25-1,0 25,25 1,-25 24,50 49,-25-24,25 25,-25 24,49 0,-24 26,25 24,-25-25,24 0,-24 0,0 1,0 24,-1-50,-24 25,0-24,0-1,0 0,0-74</inkml:trace>
  <inkml:trace contextRef="#ctx0" brushRef="#br0" timeOffset="160143">13841 13965,'25'0,"0"0,-1 0,26 25,-25-25,24 0,1 25,0-25,-26 0,1 0,-50 0,25-25,-24 25,-1 0,0 0,0 0,50 0,0 0,0 0,24 0,1 0,-50 0</inkml:trace>
  <inkml:trace contextRef="#ctx0" brushRef="#br0" timeOffset="161423">14163 13593,'0'-25,"50"0,-25 25,24 0,-24-24,25 24,-25 0,0 0,-1 0,1 0,0 0,0 0,0 24,-1-24,1 25,0 0,-25 0,0 0,0-1,0 26,-25-25,0 0,1-1,-1 1,0 0,0 0,0 0,1-25,24 24,-25-24,50 0,-1-24,1 24,0 0,0 0,0 0,24 0,-24 24,25 1,-1-25,1 25,-1 25,-24-26,25 1,-25 25,-25-1,24 1,-24 0,0 24,0-24,0 24,-24-24,24-25,-25-1,-25 1,1 0,24 0,-25-25,1 0,-1 0,25 0,0 0,50 0,25 25,-50-25</inkml:trace>
  <inkml:trace contextRef="#ctx0" brushRef="#br0" timeOffset="162439">15180 13370,'0'25,"-24"-25,24 24,0 1,-25-25,25 25,-25-25,25 25,-25 0,25 24,-25-24,25 0,-24 24,24 1,0 24,-25-24,25 0,0 24,-25-24,25-1,0 1,0-1,0 1,0 24,0 1,25-1,-25 1,25-26,-1 1,1 0,0-1,0 1,24 24,1-24,0-25,24 24,-49-24,25 0,-1 0,-24-25,-25-25,0 0,-25 25,25-25,0 0,25 25,0 0,-25 0</inkml:trace>
  <inkml:trace contextRef="#ctx0" brushRef="#br0" timeOffset="163567">15156 14188,'0'-25,"0"50,24-25,1 0,0 0,0 25,0 0,24-25,-24 25,25-1,-25-24,24 25,-24 0,0 0,-25-50,-25 25,0 0,0-25,50 25,0 0</inkml:trace>
  <inkml:trace contextRef="#ctx0" brushRef="#br0" timeOffset="164239">15553 13816,'24'0,"1"0,0 25,0-25,0 0,-1 25,1-25,0 0,-25 25,25-25,-50 0</inkml:trace>
  <inkml:trace contextRef="#ctx0" brushRef="#br0" timeOffset="164872">16197 13915,'0'25,"0"25,0-25,25 24,-25-24,0 25,25 24,-25-24,25 24,0 1,-25-26,24 1,1-25,-25 24,25-24,0 25,0-26,-25 1,25 0,-25 0,-25-50</inkml:trace>
  <inkml:trace contextRef="#ctx0" brushRef="#br0" timeOffset="166071">16123 13370,'25'25,"0"-25,-1 24,1 1,0 0,0 0,0 0,24 24,-24-24,25 49,-1-24,-24 24,25-24,-1 24,-24-24,0 0,0-1,0 26,-1-1,-24 0,25 26,-25-26,25 1,-25-26,0 26,-25-26,25 26,0-1,-25 0,25-24,-24 0,24-26,-25 1,0 0,0 0,25 0,-25-1,1-24,48 0,1-24,0-1,-25 0,25 0,0-24,-1-1,-148-1637</inkml:trace>
  <inkml:trace contextRef="#ctx0" brushRef="#br0" timeOffset="166839">16570 13295,'0'25,"0"0,-25-25,50 0,-25-25,24 25,1-25,0 1,-25-1,25 25,0 0,-1 0,1 0,0 25,0-25,-25 24,25 1,-1 0,1 0,-25 0,0-1,0 1,-25-25,1 25,24 0,-25 0,0-25,0 24,0 1,1 0,-1-25,0 25,0-25,50 0,-25-25,25 25,0 0,-1 0,1 25,0-25,-25 25,25-1,0 1,-1 0,26 0,0 0,-1-1,1-24,-25 25,-1-25,1-25,0 25,-50-24,0 24,1 24,-1-24,25 25,0-25</inkml:trace>
  <inkml:trace contextRef="#ctx0" brushRef="#br0" timeOffset="172702">15577 15329,'0'25,"-24"0,24 0,-25 0,25 24,-25 1,0 24,-24-24,24-1,0-24,-25 25,25-1,1 1,-1 24,0 1,25-26,0 26,0-26,25 1,0 24,24-49,-24 25,25 0,-1-1,1-24,-25 0,0-25,-1 0,1 0,0-25,-25 0,25 25,-25-25,0 1,0-1,25 25,-25 0</inkml:trace>
  <inkml:trace contextRef="#ctx0" brushRef="#br0" timeOffset="173462">15627 15949,'25'0,"0"25,-1-25,1 0,0 0,0 0,0 0,-1 0,-48 0,-1 25,50-25,-1-25</inkml:trace>
  <inkml:trace contextRef="#ctx0" brushRef="#br0" timeOffset="174222">15850 15627,'25'0,"25"25,-26-25,26 0,-25 25,0-25,-1 0,-24 24,25-24,-25-24,-25 24,25 24,0-24</inkml:trace>
  <inkml:trace contextRef="#ctx0" brushRef="#br0" timeOffset="175047">16321 15801,'25'49,"-25"1,25-1,-25 26,0-26,25 26,-25-26,0 1,25 0,-25-1,0 1,0 0,0-1,25 1,-25-1,0 1,0-25,0 0,0-50,-25 0,25 0,25 0,-25-24,0-1,0 25,0-24,24 24,-24-25,0 25,25 1,-25-1,0 0,-124-918</inkml:trace>
  <inkml:trace contextRef="#ctx0" brushRef="#br0" timeOffset="175438">16669 15677,'25'74,"-1"0,1 1,-25-1,25 25,0 1,-25-26,0 0,0-24,25 49,-50-24,25-1,0 1,0-26,-25 1,25-1,-25-24,0 0,25 0,-24 0,24-50</inkml:trace>
  <inkml:trace contextRef="#ctx0" brushRef="#br0" timeOffset="176174">17090 15677,'-24'24,"-1"1,25 0,-25 0,25 24,-25 1,0 0,25-1,-24 1,24 24,-25-24,25-1,0-24,-25 25,25-1,0 1,0 0,0 24,0-24,25 24,0-24,-25-1,49 1,-24-25,0 0,24-1,-24 1,0-25,0 25,-25 0,0-25</inkml:trace>
  <inkml:trace contextRef="#ctx0" brushRef="#br0" timeOffset="177078">17090 16197,'25'25,"0"-25,0 0,0 0,-1 0,1 25,0-25,0 0,-50 0,25 0</inkml:trace>
  <inkml:trace contextRef="#ctx0" brushRef="#br0" timeOffset="177814">17363 15974,'25'25,"0"-25,0 0,-1 0,1 0,0 0,0 25,0-25,0 0,-25-25,0 25</inkml:trace>
  <inkml:trace contextRef="#ctx0" brushRef="#br0" timeOffset="178358">17735 15999,'25'50,"-25"-1,25 1,-25-25,0 24,25-24,-25 25,25-1,-25 26,24-1,-24-24,0 24,25-24,-25-25,0 24,0-24,0 0,0 0,0-50</inkml:trace>
  <inkml:trace contextRef="#ctx0" brushRef="#br0" timeOffset="178990">17884 15726,'25'75,"0"-26,0 1,-1 24,1-24,0 24,0-24,0 24,-25-24,24 24,1 26,-25-1,0-25,25 1,-50-1,25 0,0 1,0-1,-25 1,25-26,-24 1,24-1,-25-24,0-25,0 25,0-25</inkml:trace>
  <inkml:trace contextRef="#ctx0" brushRef="#br0" timeOffset="180262">13891 15925,'24'0,"-24"24,25-24,0 25,0-25,0 25,24-25,-24 0,25 0,-1 0,-24 0,-25 25,0-25</inkml:trace>
  <inkml:trace contextRef="#ctx0" brushRef="#br0" timeOffset="181350">14337 15652,'25'0,"0"25,0-25,-1 0,1 0,0 24,0-24,0 25,24-25,-24 25,25-25,-26 25,1 0,0-1,0 1,-25 0,25 0,-25 0,-25-1,25 1,-25 0,-25 0,26 0,-1-25,0 0,0 24,0-24,1 0,-1 0,25 25,25-25,-25 25,24-25,1 25,25 0,-1-1,-24 1,25 0,-25 0,24 24,-24-24,0 25,-25 0,25-1,-50 1,25 24,-25-24,0-25,0 24,-24-24,-1-25,1 25,-1-25,0-25,1 0,24 0,0 1,0-1,1 0,-1 0,50 50,-25-25</inkml:trace>
  <inkml:trace contextRef="#ctx0" brushRef="#br0" timeOffset="192653">15602 17711,'-25'24,"1"1,-1-25,0 0,-25 25,-24-25,24 0,-24 0,24 0,1 0,-1 0,0 25,26-25,-1 25,0-25,0 0,25 24,-25-24,50 0,-25 0</inkml:trace>
  <inkml:trace contextRef="#ctx0" brushRef="#br0" timeOffset="194669">15875 17289,'0'25,"-25"-25,0 24,1-24,-26 0,25 0,0 0,1 0,-1 0,50 0,-1 0,1 0,0 0,25 0,-26 0,26 0,0 0,-26 0,26 0,-25 25,24-25,-24 25,0 0,-25 0,25-25,-25 24,0 1,-25 0,0 0,-24 0,24 0,-25-25,25 24,-24-24,24 25,-25-25,26 0,-1 0,25 25,49-25,-24 0,0 25,25-25,-1 25,-24-25,25 24,-26 1,1-25,0 25,0 25,-25-26,25-24,-25 25,0 25,0-1,0-24,0 25,-25-1,0 1,-25-25,26 0,-26-1,0-24,-24 25,24-25,1-25,24 25,0 0,0 0,50 0,0 0,0-24,24 24,-49 0</inkml:trace>
  <inkml:trace contextRef="#ctx0" brushRef="#br0" timeOffset="195757">16545 17413,'-75'-50,"51"25,-26 1,0-1,1-25,24 25,0-24,-25 24,26-25,-1 26,-25-1,1 0,-1 0,-24 0,24 1,-24 24,-1 0,26-25,-1 25,0 0,1 25,-1-25,-24 24,-1 1,1 0,24 0,1 0,-1-1,0 26,26-25,-26 24,25 1,0 0,-24-1,24-24,0 25,0-1,25 1,-24 0,48 24,-24 0,25 1,-25-26,50 26,-25-50,-1-1,-24 26,25-25,0 24,0 1,-25 0,25-26,24 26,-24 0,0-26,24 1,1 0,0 0,24 0,-24-25,24 24,-24-24,-1 0,-24 0,25 0,-25 0,24 0,1 0,24-24,-24-1,24 0,1 0,-26 0,1-24,-1-1,-24-24,0 24,25-24,-26-1,1 26,0-26,-25-49,0 0,-50 0,26 25,-26 25,-24-1,-26 26,-24 24,25 25,99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8364D6-BFFD-422D-B4A9-8191C003747C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D6BB5C-D8B8-4168-9C2C-7E7C42BA41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87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6BB5C-D8B8-4168-9C2C-7E7C42BA41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676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606C95B1-9DB9-4FF5-BFD4-C6F54C0F47F9}" type="datetimeFigureOut">
              <a:rPr lang="en-US" smtClean="0"/>
              <a:t>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285B680C-A2A1-406E-9E05-57D6173BDCA0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2.5 Multiplying Real Numbers</a:t>
            </a:r>
            <a:br>
              <a:rPr lang="en-US" dirty="0" smtClean="0"/>
            </a:br>
            <a:r>
              <a:rPr lang="en-US" dirty="0" smtClean="0"/>
              <a:t>pages 37 - 39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Students will multiply real numbers using the rule for the sign of a product.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86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 smtClean="0"/>
              <a:t>p. 37:	2.5 Multiplying Real Numbers. </a:t>
            </a:r>
            <a:br>
              <a:rPr lang="en-US" sz="2500" dirty="0" smtClean="0"/>
            </a:br>
            <a:r>
              <a:rPr lang="en-US" sz="2500" i="1" dirty="0" smtClean="0"/>
              <a:t>Students will multiply real numbers using the rule for the sign of a product.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RULES FOR THE SIGN OF A PRODUCT OF NONZERO NUMBERS</a:t>
            </a:r>
            <a:endParaRPr lang="en-US" sz="2800" dirty="0" smtClean="0"/>
          </a:p>
          <a:p>
            <a:pPr marL="0" indent="0">
              <a:buNone/>
            </a:pPr>
            <a:endParaRPr lang="en-US" sz="2800" b="1" dirty="0"/>
          </a:p>
          <a:p>
            <a:r>
              <a:rPr lang="en-US" sz="2800" dirty="0" smtClean="0"/>
              <a:t>A product is negative if it has an </a:t>
            </a:r>
            <a:r>
              <a:rPr lang="en-US" sz="2800" u="sng" dirty="0" smtClean="0"/>
              <a:t>   odd      </a:t>
            </a:r>
            <a:r>
              <a:rPr lang="en-US" sz="2800" dirty="0" smtClean="0"/>
              <a:t> number of negative factors.</a:t>
            </a:r>
          </a:p>
          <a:p>
            <a:endParaRPr lang="en-US" sz="2800" dirty="0"/>
          </a:p>
          <a:p>
            <a:r>
              <a:rPr lang="en-US" sz="2800" dirty="0" smtClean="0"/>
              <a:t>A product is positive if it has an </a:t>
            </a:r>
            <a:r>
              <a:rPr lang="en-US" sz="2800" u="sng" dirty="0" smtClean="0"/>
              <a:t>     even     </a:t>
            </a:r>
            <a:r>
              <a:rPr lang="en-US" sz="2800" dirty="0" smtClean="0"/>
              <a:t> number of factors.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5486400" y="2971800"/>
            <a:ext cx="152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410200" y="4343400"/>
            <a:ext cx="15240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734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p. 37:	2.5 Multiplying Real Numbers. </a:t>
            </a:r>
            <a:br>
              <a:rPr lang="en-US" sz="2500" dirty="0"/>
            </a:br>
            <a:r>
              <a:rPr lang="en-US" sz="2500" i="1" dirty="0"/>
              <a:t>Students will multiply real numbers using the rule for the sign of a product.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8392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b="1" dirty="0" smtClean="0"/>
              <a:t>Example 1		</a:t>
            </a:r>
            <a:r>
              <a:rPr lang="en-US" sz="2500" b="1" i="1" dirty="0" smtClean="0"/>
              <a:t>Multiply Real Numbers</a:t>
            </a:r>
            <a:endParaRPr lang="en-US" sz="2500" dirty="0" smtClean="0"/>
          </a:p>
          <a:p>
            <a:pPr marL="0" indent="0">
              <a:buNone/>
            </a:pPr>
            <a:endParaRPr lang="en-US" sz="2500" b="1" dirty="0"/>
          </a:p>
          <a:p>
            <a:pPr marL="457200" indent="-457200">
              <a:buFont typeface="+mj-lt"/>
              <a:buAutoNum type="alphaLcPeriod"/>
            </a:pPr>
            <a:r>
              <a:rPr lang="en-US" sz="2500" dirty="0" smtClean="0"/>
              <a:t>4(-6) = </a:t>
            </a:r>
            <a:r>
              <a:rPr lang="en-US" sz="2500" u="sng" dirty="0" smtClean="0"/>
              <a:t>	-24      	</a:t>
            </a:r>
            <a:r>
              <a:rPr lang="en-US" sz="2500" b="1" dirty="0" smtClean="0"/>
              <a:t>	One negative factor, so 						product is </a:t>
            </a:r>
            <a:r>
              <a:rPr lang="en-US" sz="2500" b="1" u="sng" dirty="0"/>
              <a:t> </a:t>
            </a:r>
            <a:r>
              <a:rPr lang="en-US" sz="2500" b="1" u="sng" dirty="0" smtClean="0"/>
              <a:t>    negative     </a:t>
            </a:r>
            <a:r>
              <a:rPr lang="en-US" sz="2500" b="1" dirty="0" smtClean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500" dirty="0" smtClean="0"/>
              <a:t>7(-7)(-2) </a:t>
            </a:r>
            <a:r>
              <a:rPr lang="en-US" sz="2500" dirty="0"/>
              <a:t>= </a:t>
            </a:r>
            <a:r>
              <a:rPr lang="en-US" sz="2500" u="sng" dirty="0" smtClean="0"/>
              <a:t>     98		</a:t>
            </a:r>
            <a:r>
              <a:rPr lang="en-US" sz="2500" b="1" dirty="0"/>
              <a:t>	</a:t>
            </a:r>
            <a:r>
              <a:rPr lang="en-US" sz="2500" b="1" dirty="0" smtClean="0"/>
              <a:t>Two negative factors, </a:t>
            </a:r>
            <a:r>
              <a:rPr lang="en-US" sz="2500" b="1" dirty="0"/>
              <a:t>so </a:t>
            </a:r>
            <a:r>
              <a:rPr lang="en-US" sz="2500" b="1" dirty="0" smtClean="0"/>
              <a:t>						product is </a:t>
            </a:r>
            <a:r>
              <a:rPr lang="en-US" sz="2500" b="1" u="sng" dirty="0"/>
              <a:t>	</a:t>
            </a:r>
            <a:r>
              <a:rPr lang="en-US" sz="2500" b="1" u="sng" dirty="0" smtClean="0"/>
              <a:t>positive</a:t>
            </a:r>
            <a:r>
              <a:rPr lang="en-US" sz="2500" b="1" u="sng" dirty="0"/>
              <a:t>	</a:t>
            </a:r>
            <a:r>
              <a:rPr lang="en-US" sz="2500" b="1" dirty="0" smtClean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500" dirty="0" smtClean="0"/>
              <a:t>-1(-2)(-4) </a:t>
            </a:r>
            <a:r>
              <a:rPr lang="en-US" sz="2500" dirty="0"/>
              <a:t>= </a:t>
            </a:r>
            <a:r>
              <a:rPr lang="en-US" sz="2500" u="sng" dirty="0"/>
              <a:t> </a:t>
            </a:r>
            <a:r>
              <a:rPr lang="en-US" sz="2500" u="sng" dirty="0" smtClean="0"/>
              <a:t>    -8</a:t>
            </a:r>
            <a:r>
              <a:rPr lang="en-US" sz="2500" u="sng" dirty="0"/>
              <a:t>	</a:t>
            </a:r>
            <a:r>
              <a:rPr lang="en-US" sz="2500" b="1" dirty="0"/>
              <a:t>	</a:t>
            </a:r>
            <a:r>
              <a:rPr lang="en-US" sz="2500" b="1" dirty="0" smtClean="0"/>
              <a:t>Three negative factor</a:t>
            </a:r>
            <a:r>
              <a:rPr lang="en-US" sz="2500" b="1" dirty="0"/>
              <a:t>, so </a:t>
            </a:r>
            <a:r>
              <a:rPr lang="en-US" sz="2500" b="1" dirty="0" smtClean="0"/>
              <a:t>						product is </a:t>
            </a:r>
            <a:r>
              <a:rPr lang="en-US" sz="2500" b="1" u="sng" dirty="0"/>
              <a:t>	</a:t>
            </a:r>
            <a:r>
              <a:rPr lang="en-US" sz="2500" b="1" u="sng" dirty="0" smtClean="0"/>
              <a:t>negative</a:t>
            </a:r>
            <a:r>
              <a:rPr lang="en-US" sz="2500" b="1" u="sng" dirty="0"/>
              <a:t>	</a:t>
            </a:r>
            <a:r>
              <a:rPr lang="en-US" sz="2500" b="1" dirty="0" smtClean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sz="2500" dirty="0" smtClean="0"/>
              <a:t>-3</a:t>
            </a:r>
            <a:r>
              <a:rPr lang="en-US" sz="2500" baseline="30000" dirty="0" smtClean="0"/>
              <a:t>2</a:t>
            </a:r>
            <a:r>
              <a:rPr lang="en-US" sz="2500" dirty="0" smtClean="0"/>
              <a:t>(-5) = </a:t>
            </a:r>
            <a:r>
              <a:rPr lang="en-US" sz="2500" u="sng" dirty="0" smtClean="0"/>
              <a:t>	   45		</a:t>
            </a:r>
            <a:r>
              <a:rPr lang="en-US" sz="2500" dirty="0" smtClean="0"/>
              <a:t>	</a:t>
            </a:r>
            <a:r>
              <a:rPr lang="en-US" sz="2500" b="1" dirty="0" smtClean="0"/>
              <a:t>Two negative factors, so 						product is </a:t>
            </a:r>
            <a:r>
              <a:rPr lang="en-US" sz="2500" b="1" u="sng" dirty="0" smtClean="0"/>
              <a:t>	positive	</a:t>
            </a:r>
            <a:r>
              <a:rPr lang="en-US" sz="2500" b="1" dirty="0" smtClean="0"/>
              <a:t>.</a:t>
            </a:r>
            <a:endParaRPr lang="en-US" sz="2500" dirty="0"/>
          </a:p>
          <a:p>
            <a:pPr marL="457200" indent="-457200">
              <a:buFont typeface="+mj-lt"/>
              <a:buAutoNum type="alphaLcPeriod"/>
            </a:pPr>
            <a:endParaRPr lang="en-US" sz="2500" b="1" dirty="0"/>
          </a:p>
          <a:p>
            <a:pPr marL="457200" indent="-457200">
              <a:buFont typeface="+mj-lt"/>
              <a:buAutoNum type="alphaLcPeriod"/>
            </a:pPr>
            <a:endParaRPr lang="en-US" sz="25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6172200" y="31242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324600" y="39624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324600" y="48006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324600" y="56388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752600" y="26670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209800" y="35052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286000" y="43434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1981200" y="5181600"/>
            <a:ext cx="2057400" cy="381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79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500" dirty="0"/>
              <a:t>p. 37:	2.5 Multiplying Real Numbers. </a:t>
            </a:r>
            <a:br>
              <a:rPr lang="en-US" sz="2500" dirty="0"/>
            </a:br>
            <a:r>
              <a:rPr lang="en-US" sz="2500" i="1" dirty="0"/>
              <a:t>Students will multiply real numbers using the rule for the sign of a product.</a:t>
            </a:r>
            <a:endParaRPr lang="en-US" sz="2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PROPERTIES OF MULTIPLICATION</a:t>
            </a:r>
            <a:endParaRPr lang="en-US" dirty="0" smtClean="0"/>
          </a:p>
          <a:p>
            <a:pPr marL="0" indent="0">
              <a:buNone/>
            </a:pPr>
            <a:r>
              <a:rPr lang="en-US" b="1" dirty="0" smtClean="0"/>
              <a:t>Closure Property</a:t>
            </a:r>
            <a:r>
              <a:rPr lang="en-US" dirty="0" smtClean="0"/>
              <a:t>  The product of any two real numbers is a unique number.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i="1" dirty="0" err="1" smtClean="0"/>
              <a:t>ab</a:t>
            </a:r>
            <a:r>
              <a:rPr lang="en-US" dirty="0" smtClean="0"/>
              <a:t> is a unique real number.</a:t>
            </a:r>
            <a:r>
              <a:rPr lang="en-US" b="1" dirty="0" smtClean="0"/>
              <a:t>		Example</a:t>
            </a:r>
            <a:r>
              <a:rPr lang="en-US" dirty="0" smtClean="0"/>
              <a:t> 3*8 = </a:t>
            </a:r>
            <a:r>
              <a:rPr lang="en-US" b="1" dirty="0" smtClean="0"/>
              <a:t>24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Commutative Property</a:t>
            </a:r>
            <a:r>
              <a:rPr lang="en-US" dirty="0" smtClean="0"/>
              <a:t>  The order in which two numbers are multiplied does not change the product.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ab</a:t>
            </a:r>
            <a:r>
              <a:rPr lang="en-US" dirty="0"/>
              <a:t> </a:t>
            </a:r>
            <a:r>
              <a:rPr lang="en-US" i="1" dirty="0" smtClean="0"/>
              <a:t>= </a:t>
            </a:r>
            <a:r>
              <a:rPr lang="en-US" i="1" dirty="0" err="1" smtClean="0"/>
              <a:t>ba</a:t>
            </a:r>
            <a:r>
              <a:rPr lang="en-US" b="1" dirty="0"/>
              <a:t>		</a:t>
            </a:r>
            <a:r>
              <a:rPr lang="en-US" b="1" dirty="0" smtClean="0"/>
              <a:t>		Example</a:t>
            </a:r>
            <a:r>
              <a:rPr lang="en-US" dirty="0" smtClean="0"/>
              <a:t> (-3)8 = 8(-3)</a:t>
            </a:r>
          </a:p>
          <a:p>
            <a:pPr marL="0" indent="0">
              <a:buNone/>
            </a:pPr>
            <a:r>
              <a:rPr lang="en-US" b="1" dirty="0" smtClean="0"/>
              <a:t>Associative Property</a:t>
            </a:r>
            <a:r>
              <a:rPr lang="en-US" dirty="0" smtClean="0"/>
              <a:t>  The way you group three numbers when multiplying does not change the product.</a:t>
            </a:r>
          </a:p>
          <a:p>
            <a:pPr marL="0" indent="0">
              <a:buNone/>
            </a:pPr>
            <a:r>
              <a:rPr lang="en-US" i="1" dirty="0" smtClean="0"/>
              <a:t>	(</a:t>
            </a:r>
            <a:r>
              <a:rPr lang="en-US" i="1" dirty="0" err="1" smtClean="0"/>
              <a:t>ab</a:t>
            </a:r>
            <a:r>
              <a:rPr lang="en-US" i="1" dirty="0" smtClean="0"/>
              <a:t>)c = </a:t>
            </a:r>
            <a:r>
              <a:rPr lang="en-US" dirty="0" smtClean="0"/>
              <a:t>a(</a:t>
            </a:r>
            <a:r>
              <a:rPr lang="en-US" dirty="0" err="1" smtClean="0"/>
              <a:t>bc</a:t>
            </a:r>
            <a:r>
              <a:rPr lang="en-US" dirty="0" smtClean="0"/>
              <a:t>)	</a:t>
            </a:r>
            <a:r>
              <a:rPr lang="en-US" b="1" dirty="0"/>
              <a:t>		</a:t>
            </a:r>
            <a:r>
              <a:rPr lang="en-US" b="1" dirty="0" smtClean="0"/>
              <a:t>Example</a:t>
            </a:r>
            <a:r>
              <a:rPr lang="en-US" dirty="0" smtClean="0"/>
              <a:t> (-3 * 2)8 = -3(2 * 8)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4110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dirty="0" smtClean="0"/>
              <a:t>P. 38</a:t>
            </a:r>
            <a:br>
              <a:rPr lang="en-US" sz="3000" dirty="0" smtClean="0"/>
            </a:br>
            <a:r>
              <a:rPr lang="en-US" sz="3000" dirty="0" smtClean="0"/>
              <a:t>PROPERTIES OF MULTIPLICATION (CONTINUED)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9154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/>
              <a:t>Identity Property  </a:t>
            </a:r>
            <a:r>
              <a:rPr lang="en-US" sz="2600" dirty="0" smtClean="0"/>
              <a:t>The product of a number and 1 is </a:t>
            </a:r>
            <a:r>
              <a:rPr lang="en-US" sz="2600" u="sng" dirty="0"/>
              <a:t> </a:t>
            </a:r>
            <a:r>
              <a:rPr lang="en-US" sz="2600" u="sng" dirty="0" smtClean="0"/>
              <a:t> the number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r>
              <a:rPr lang="en-US" sz="2600" b="1" dirty="0"/>
              <a:t>	</a:t>
            </a:r>
            <a:r>
              <a:rPr lang="en-US" sz="2600" i="1" dirty="0" smtClean="0"/>
              <a:t>1 * a = </a:t>
            </a:r>
            <a:r>
              <a:rPr lang="en-US" sz="2600" i="1" u="sng" dirty="0" smtClean="0"/>
              <a:t>  a   </a:t>
            </a:r>
            <a:r>
              <a:rPr lang="en-US" sz="2600" i="1" dirty="0" smtClean="0"/>
              <a:t>			</a:t>
            </a:r>
            <a:r>
              <a:rPr lang="en-US" sz="2600" b="1" dirty="0" smtClean="0"/>
              <a:t>Example: </a:t>
            </a:r>
            <a:r>
              <a:rPr lang="en-US" sz="2600" b="1" i="1" dirty="0" smtClean="0"/>
              <a:t>1 * (-3) = -3</a:t>
            </a:r>
          </a:p>
          <a:p>
            <a:pPr marL="0" indent="0">
              <a:buNone/>
            </a:pPr>
            <a:endParaRPr lang="en-US" sz="2600" b="1" i="1" dirty="0" smtClean="0"/>
          </a:p>
          <a:p>
            <a:pPr marL="0" indent="0">
              <a:buNone/>
            </a:pPr>
            <a:endParaRPr lang="en-US" sz="2600" b="1" i="1" dirty="0"/>
          </a:p>
          <a:p>
            <a:pPr marL="0" indent="0">
              <a:buNone/>
            </a:pPr>
            <a:r>
              <a:rPr lang="en-US" sz="2600" b="1" dirty="0" smtClean="0"/>
              <a:t>Property of Zero</a:t>
            </a:r>
            <a:r>
              <a:rPr lang="en-US" sz="2600" dirty="0" smtClean="0"/>
              <a:t>  The product of a number and 0 is </a:t>
            </a:r>
            <a:r>
              <a:rPr lang="en-US" sz="2600" u="sng" dirty="0" smtClean="0"/>
              <a:t>   0    </a:t>
            </a:r>
            <a:r>
              <a:rPr lang="en-US" sz="2600" dirty="0" smtClean="0"/>
              <a:t>.</a:t>
            </a:r>
          </a:p>
          <a:p>
            <a:pPr marL="0" indent="0">
              <a:buNone/>
            </a:pPr>
            <a:r>
              <a:rPr lang="en-US" sz="2600" b="1" dirty="0"/>
              <a:t>	</a:t>
            </a:r>
            <a:r>
              <a:rPr lang="en-US" sz="2600" b="1" i="1" dirty="0" smtClean="0"/>
              <a:t>0 * a = </a:t>
            </a:r>
            <a:r>
              <a:rPr lang="en-US" sz="2600" b="1" i="1" u="sng" dirty="0" smtClean="0"/>
              <a:t>   0   </a:t>
            </a:r>
            <a:r>
              <a:rPr lang="en-US" sz="2600" b="1" i="1" dirty="0" smtClean="0"/>
              <a:t>			</a:t>
            </a:r>
            <a:r>
              <a:rPr lang="en-US" sz="2600" b="1" dirty="0" smtClean="0"/>
              <a:t>Example</a:t>
            </a:r>
            <a:r>
              <a:rPr lang="en-US" sz="2600" dirty="0" smtClean="0"/>
              <a:t>:  0 * (-3) = </a:t>
            </a:r>
            <a:r>
              <a:rPr lang="en-US" sz="2600" u="sng" dirty="0" smtClean="0"/>
              <a:t>   0   </a:t>
            </a:r>
            <a:endParaRPr lang="en-US" sz="2600" dirty="0" smtClean="0"/>
          </a:p>
          <a:p>
            <a:pPr marL="0" indent="0">
              <a:buNone/>
            </a:pPr>
            <a:endParaRPr lang="en-US" sz="2600" b="1" dirty="0" smtClean="0"/>
          </a:p>
          <a:p>
            <a:pPr marL="0" indent="0">
              <a:buNone/>
            </a:pPr>
            <a:endParaRPr lang="en-US" sz="2600" b="1" dirty="0"/>
          </a:p>
          <a:p>
            <a:pPr marL="0" indent="0">
              <a:buNone/>
            </a:pPr>
            <a:r>
              <a:rPr lang="en-US" sz="2600" b="1" dirty="0" smtClean="0"/>
              <a:t>Property of Negative One</a:t>
            </a:r>
            <a:r>
              <a:rPr lang="en-US" sz="2600" dirty="0" smtClean="0"/>
              <a:t>  the product of a number and -1 is </a:t>
            </a:r>
            <a:r>
              <a:rPr lang="en-US" sz="2600" u="sng" dirty="0" smtClean="0"/>
              <a:t>    the opposite of the number.</a:t>
            </a:r>
            <a:endParaRPr lang="en-US" sz="2600" dirty="0" smtClean="0"/>
          </a:p>
          <a:p>
            <a:pPr marL="0" indent="0">
              <a:buNone/>
            </a:pPr>
            <a:r>
              <a:rPr lang="en-US" sz="2600" b="1" dirty="0"/>
              <a:t>	</a:t>
            </a:r>
            <a:r>
              <a:rPr lang="en-US" sz="2600" b="1" i="1" dirty="0" smtClean="0"/>
              <a:t>-1 * a = </a:t>
            </a:r>
            <a:r>
              <a:rPr lang="en-US" sz="2600" b="1" i="1" u="sng" dirty="0" smtClean="0"/>
              <a:t>  -a   </a:t>
            </a:r>
            <a:r>
              <a:rPr lang="en-US" sz="2600" b="1" i="1" dirty="0" smtClean="0"/>
              <a:t>		</a:t>
            </a:r>
            <a:r>
              <a:rPr lang="en-US" sz="2600" b="1" dirty="0" smtClean="0"/>
              <a:t>Example:  -1 * (-3) = </a:t>
            </a:r>
            <a:r>
              <a:rPr lang="en-US" sz="2600" b="1" u="sng" dirty="0" smtClean="0"/>
              <a:t>   3   </a:t>
            </a:r>
            <a:endParaRPr lang="en-US" sz="2600" b="1" dirty="0" smtClean="0"/>
          </a:p>
          <a:p>
            <a:pPr marL="0" indent="0">
              <a:buNone/>
            </a:pPr>
            <a:endParaRPr lang="en-US" sz="2600" b="1" dirty="0" smtClean="0"/>
          </a:p>
        </p:txBody>
      </p:sp>
      <p:sp>
        <p:nvSpPr>
          <p:cNvPr id="4" name="Smiley Face 3"/>
          <p:cNvSpPr/>
          <p:nvPr/>
        </p:nvSpPr>
        <p:spPr>
          <a:xfrm>
            <a:off x="2286000" y="2057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iley Face 5"/>
          <p:cNvSpPr/>
          <p:nvPr/>
        </p:nvSpPr>
        <p:spPr>
          <a:xfrm>
            <a:off x="7543800" y="2057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7315200" y="34290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2362200" y="3962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7772400" y="3962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2420815" y="6273018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miley Face 10"/>
          <p:cNvSpPr/>
          <p:nvPr/>
        </p:nvSpPr>
        <p:spPr>
          <a:xfrm>
            <a:off x="7772400" y="6273018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086600" y="1524000"/>
            <a:ext cx="17526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28600" y="5771272"/>
            <a:ext cx="3733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79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38</a:t>
            </a:r>
            <a:br>
              <a:rPr lang="en-US" dirty="0" smtClean="0"/>
            </a:b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Example 2:      </a:t>
            </a:r>
            <a:r>
              <a:rPr lang="en-US" dirty="0" smtClean="0"/>
              <a:t>Products with Variable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Simplify the expression.</a:t>
            </a:r>
            <a:endParaRPr lang="en-US" dirty="0"/>
          </a:p>
          <a:p>
            <a:pPr marL="457200" indent="-457200">
              <a:buFont typeface="+mj-lt"/>
              <a:buAutoNum type="alphaLcPeriod"/>
            </a:pPr>
            <a:r>
              <a:rPr lang="en-US" i="1" dirty="0"/>
              <a:t>x</a:t>
            </a:r>
            <a:r>
              <a:rPr lang="en-US" i="1" dirty="0" smtClean="0"/>
              <a:t>(-y)</a:t>
            </a:r>
            <a:r>
              <a:rPr lang="en-US" dirty="0" smtClean="0"/>
              <a:t> = </a:t>
            </a:r>
            <a:r>
              <a:rPr lang="en-US" u="sng" dirty="0" smtClean="0"/>
              <a:t>  </a:t>
            </a:r>
            <a:r>
              <a:rPr lang="en-US" i="1" u="sng" dirty="0" smtClean="0"/>
              <a:t>-</a:t>
            </a:r>
            <a:r>
              <a:rPr lang="en-US" i="1" u="sng" dirty="0" err="1" smtClean="0"/>
              <a:t>xy</a:t>
            </a:r>
            <a:r>
              <a:rPr lang="en-US" i="1" u="sng" dirty="0" smtClean="0"/>
              <a:t>   </a:t>
            </a:r>
            <a:r>
              <a:rPr lang="en-US" dirty="0" smtClean="0"/>
              <a:t>		</a:t>
            </a:r>
            <a:r>
              <a:rPr lang="en-US" b="1" dirty="0" smtClean="0"/>
              <a:t>One negative factor, so product is				 </a:t>
            </a:r>
            <a:r>
              <a:rPr lang="en-US" b="1" u="sng" dirty="0" smtClean="0"/>
              <a:t>   negative</a:t>
            </a:r>
            <a:r>
              <a:rPr lang="en-US" b="1" dirty="0" smtClean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i="1" dirty="0" smtClean="0"/>
              <a:t>-1(-a)(-a)(-a) = (-1)(</a:t>
            </a:r>
            <a:r>
              <a:rPr lang="en-US" i="1" u="sng" dirty="0" smtClean="0"/>
              <a:t> -a</a:t>
            </a:r>
            <a:r>
              <a:rPr lang="en-US" i="1" u="sng" baseline="30000" dirty="0" smtClean="0"/>
              <a:t>3</a:t>
            </a:r>
            <a:r>
              <a:rPr lang="en-US" i="1" dirty="0" smtClean="0"/>
              <a:t>)	</a:t>
            </a:r>
            <a:r>
              <a:rPr lang="en-US" b="1" dirty="0" smtClean="0"/>
              <a:t>Three negative factors, so product 				is </a:t>
            </a:r>
            <a:r>
              <a:rPr lang="en-US" b="1" u="sng" dirty="0" smtClean="0"/>
              <a:t>   negative</a:t>
            </a:r>
            <a:r>
              <a:rPr lang="en-US" b="1" dirty="0" smtClean="0"/>
              <a:t>.</a:t>
            </a:r>
            <a:r>
              <a:rPr lang="en-US" b="1" i="1" dirty="0" smtClean="0"/>
              <a:t>					     = </a:t>
            </a:r>
            <a:r>
              <a:rPr lang="en-US" b="1" i="1" u="sng" dirty="0" smtClean="0"/>
              <a:t>  </a:t>
            </a:r>
            <a:r>
              <a:rPr lang="en-US" i="1" u="sng" dirty="0" smtClean="0"/>
              <a:t>a</a:t>
            </a:r>
            <a:r>
              <a:rPr lang="en-US" i="1" u="sng" baseline="30000" dirty="0" smtClean="0"/>
              <a:t>3 </a:t>
            </a:r>
            <a:r>
              <a:rPr lang="en-US" i="1" dirty="0" smtClean="0"/>
              <a:t>	</a:t>
            </a:r>
            <a:r>
              <a:rPr lang="en-US" b="1" dirty="0" smtClean="0"/>
              <a:t>Property of </a:t>
            </a:r>
            <a:r>
              <a:rPr lang="en-US" b="1" u="sng" dirty="0" smtClean="0"/>
              <a:t>  Negative One</a:t>
            </a:r>
            <a:r>
              <a:rPr lang="en-US" i="1" u="sng" dirty="0" smtClean="0"/>
              <a:t>.</a:t>
            </a:r>
            <a:endParaRPr lang="en-US" dirty="0" smtClean="0"/>
          </a:p>
          <a:p>
            <a:pPr marL="457200" indent="-457200">
              <a:buFont typeface="+mj-lt"/>
              <a:buAutoNum type="alphaLcPeriod"/>
            </a:pPr>
            <a:r>
              <a:rPr lang="en-US" i="1" dirty="0" smtClean="0"/>
              <a:t>9(-2)(-</a:t>
            </a:r>
            <a:r>
              <a:rPr lang="en-US" dirty="0" smtClean="0"/>
              <a:t>a</a:t>
            </a:r>
            <a:r>
              <a:rPr lang="en-US" i="1" dirty="0" smtClean="0"/>
              <a:t>)</a:t>
            </a:r>
            <a:r>
              <a:rPr lang="en-US" i="1" baseline="30000" dirty="0" smtClean="0"/>
              <a:t>2</a:t>
            </a:r>
            <a:r>
              <a:rPr lang="en-US" i="1" dirty="0" smtClean="0"/>
              <a:t>(-b)		</a:t>
            </a:r>
            <a:r>
              <a:rPr lang="en-US" b="1" dirty="0" smtClean="0"/>
              <a:t>Write the power as a product.</a:t>
            </a:r>
            <a:r>
              <a:rPr lang="en-US" dirty="0" smtClean="0"/>
              <a:t>	= </a:t>
            </a:r>
            <a:r>
              <a:rPr lang="en-US" i="1" dirty="0"/>
              <a:t>9(-2</a:t>
            </a:r>
            <a:r>
              <a:rPr lang="en-US" i="1" dirty="0" smtClean="0"/>
              <a:t>)(</a:t>
            </a:r>
            <a:r>
              <a:rPr lang="en-US" i="1" u="sng" dirty="0" smtClean="0"/>
              <a:t>-a</a:t>
            </a:r>
            <a:r>
              <a:rPr lang="en-US" i="1" dirty="0" smtClean="0"/>
              <a:t>)(</a:t>
            </a:r>
            <a:r>
              <a:rPr lang="en-US" i="1" u="sng" dirty="0" smtClean="0"/>
              <a:t>-</a:t>
            </a:r>
            <a:r>
              <a:rPr lang="en-US" u="sng" dirty="0"/>
              <a:t>a</a:t>
            </a:r>
            <a:r>
              <a:rPr lang="en-US" i="1" dirty="0" smtClean="0"/>
              <a:t>)(-</a:t>
            </a:r>
            <a:r>
              <a:rPr lang="en-US" i="1" dirty="0"/>
              <a:t>b</a:t>
            </a:r>
            <a:r>
              <a:rPr lang="en-US" i="1" dirty="0" smtClean="0"/>
              <a:t>)	</a:t>
            </a:r>
            <a:r>
              <a:rPr lang="en-US" b="1" dirty="0" smtClean="0"/>
              <a:t>Four negative factors, so product 				is </a:t>
            </a:r>
            <a:r>
              <a:rPr lang="en-US" b="1" u="sng" dirty="0" smtClean="0"/>
              <a:t>  positive</a:t>
            </a:r>
            <a:r>
              <a:rPr lang="en-US" b="1" dirty="0" smtClean="0"/>
              <a:t>.</a:t>
            </a:r>
            <a:r>
              <a:rPr lang="en-US" dirty="0" smtClean="0"/>
              <a:t>				</a:t>
            </a:r>
            <a:r>
              <a:rPr lang="en-US" i="1" dirty="0" smtClean="0"/>
              <a:t>= </a:t>
            </a:r>
            <a:r>
              <a:rPr lang="en-US" i="1" u="sng" dirty="0" smtClean="0"/>
              <a:t>18</a:t>
            </a:r>
            <a:r>
              <a:rPr lang="en-US" u="sng" dirty="0"/>
              <a:t> </a:t>
            </a:r>
            <a:r>
              <a:rPr lang="en-US" u="sng" dirty="0" smtClean="0"/>
              <a:t>a</a:t>
            </a:r>
            <a:r>
              <a:rPr lang="en-US" i="1" u="sng" baseline="30000" dirty="0" smtClean="0"/>
              <a:t>2</a:t>
            </a:r>
            <a:r>
              <a:rPr lang="en-US" i="1" u="sng" dirty="0" smtClean="0"/>
              <a:t>b</a:t>
            </a:r>
            <a:endParaRPr lang="en-US" u="sng" dirty="0"/>
          </a:p>
        </p:txBody>
      </p:sp>
      <p:sp>
        <p:nvSpPr>
          <p:cNvPr id="4" name="Smiley Face 3"/>
          <p:cNvSpPr/>
          <p:nvPr/>
        </p:nvSpPr>
        <p:spPr>
          <a:xfrm>
            <a:off x="2057400" y="2057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iley Face 4"/>
          <p:cNvSpPr/>
          <p:nvPr/>
        </p:nvSpPr>
        <p:spPr>
          <a:xfrm>
            <a:off x="3581400" y="2895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iley Face 5"/>
          <p:cNvSpPr/>
          <p:nvPr/>
        </p:nvSpPr>
        <p:spPr>
          <a:xfrm>
            <a:off x="3048000" y="3581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2362200" y="4419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2819400" y="4419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3276600" y="4419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miley Face 9"/>
          <p:cNvSpPr/>
          <p:nvPr/>
        </p:nvSpPr>
        <p:spPr>
          <a:xfrm>
            <a:off x="1828800" y="4953000"/>
            <a:ext cx="762000" cy="6096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60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38</a:t>
            </a:r>
            <a:br>
              <a:rPr lang="en-US" dirty="0" smtClean="0"/>
            </a:br>
            <a:r>
              <a:rPr lang="en-US" dirty="0" smtClean="0"/>
              <a:t>Checkpoint:   Simplify the expression.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870995"/>
              </p:ext>
            </p:extLst>
          </p:nvPr>
        </p:nvGraphicFramePr>
        <p:xfrm>
          <a:off x="457200" y="1600200"/>
          <a:ext cx="82296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2800" dirty="0" smtClean="0"/>
                        <a:t>6</a:t>
                      </a:r>
                      <a:r>
                        <a:rPr lang="en-US" sz="2800" smtClean="0"/>
                        <a:t>(-</a:t>
                      </a:r>
                      <a:r>
                        <a:rPr lang="en-US" sz="2800" smtClean="0"/>
                        <a:t>8t)(-</a:t>
                      </a:r>
                      <a:r>
                        <a:rPr lang="en-US" sz="2800" i="1" dirty="0" smtClean="0"/>
                        <a:t>t</a:t>
                      </a:r>
                      <a:r>
                        <a:rPr lang="en-US" sz="2800" i="0" dirty="0" smtClean="0"/>
                        <a:t>)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AutoNum type="arabicPeriod" startAt="2"/>
                      </a:pPr>
                      <a:r>
                        <a:rPr lang="en-US" sz="2800" dirty="0" smtClean="0"/>
                        <a:t>(-</a:t>
                      </a:r>
                      <a:r>
                        <a:rPr lang="en-US" sz="2800" i="1" dirty="0" smtClean="0"/>
                        <a:t>x</a:t>
                      </a:r>
                      <a:r>
                        <a:rPr lang="en-US" sz="2800" i="0" dirty="0" smtClean="0"/>
                        <a:t>)</a:t>
                      </a:r>
                      <a:r>
                        <a:rPr lang="en-US" sz="2800" dirty="0" smtClean="0"/>
                        <a:t>(-</a:t>
                      </a:r>
                      <a:r>
                        <a:rPr lang="en-US" sz="2800" i="1" dirty="0" smtClean="0"/>
                        <a:t>x</a:t>
                      </a:r>
                      <a:r>
                        <a:rPr lang="en-US" sz="2800" i="0" dirty="0" smtClean="0"/>
                        <a:t>)(2)(-4)</a:t>
                      </a:r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514350" indent="-514350">
                        <a:buAutoNum type="arabicPeriod" startAt="2"/>
                      </a:pPr>
                      <a:endParaRPr lang="en-US" sz="2800" i="0" dirty="0" smtClean="0"/>
                    </a:p>
                    <a:p>
                      <a:pPr marL="0" indent="0">
                        <a:buNone/>
                      </a:pPr>
                      <a:endParaRPr lang="en-US" sz="2800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en-US" sz="2800" dirty="0" smtClean="0"/>
                        <a:t>7(-4</a:t>
                      </a:r>
                      <a:r>
                        <a:rPr lang="en-US" sz="2800" i="1" dirty="0" smtClean="0"/>
                        <a:t>y)(-</a:t>
                      </a:r>
                      <a:r>
                        <a:rPr lang="en-US" sz="2800" i="0" dirty="0" smtClean="0"/>
                        <a:t>y</a:t>
                      </a:r>
                      <a:r>
                        <a:rPr lang="en-US" sz="2800" i="1" dirty="0" smtClean="0"/>
                        <a:t>)(-</a:t>
                      </a:r>
                      <a:r>
                        <a:rPr lang="en-US" sz="2800" i="0" dirty="0" smtClean="0"/>
                        <a:t>y</a:t>
                      </a:r>
                      <a:r>
                        <a:rPr lang="en-US" sz="2800" i="1" dirty="0" smtClean="0"/>
                        <a:t>)</a:t>
                      </a:r>
                      <a:r>
                        <a:rPr lang="en-US" sz="2800" i="1" baseline="30000" dirty="0" smtClean="0"/>
                        <a:t>2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511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p. 39</a:t>
            </a:r>
            <a:br>
              <a:rPr lang="en-US" dirty="0" smtClean="0"/>
            </a:br>
            <a:r>
              <a:rPr lang="en-US" dirty="0" smtClean="0"/>
              <a:t>Example 3:     Evaluate a Variable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Evaluate the expression when </a:t>
            </a:r>
            <a:r>
              <a:rPr lang="en-US" i="1" dirty="0" smtClean="0"/>
              <a:t>x</a:t>
            </a:r>
            <a:r>
              <a:rPr lang="en-US" dirty="0" smtClean="0"/>
              <a:t> = -3.</a:t>
            </a:r>
          </a:p>
          <a:p>
            <a:pPr marL="0" indent="0">
              <a:buNone/>
            </a:pPr>
            <a:r>
              <a:rPr lang="en-US" b="1" dirty="0" smtClean="0"/>
              <a:t>a.</a:t>
            </a:r>
            <a:r>
              <a:rPr lang="en-US" dirty="0" smtClean="0"/>
              <a:t>  </a:t>
            </a:r>
            <a:r>
              <a:rPr lang="en-US" i="1" dirty="0" smtClean="0"/>
              <a:t>-4x</a:t>
            </a:r>
            <a:r>
              <a:rPr lang="en-US" dirty="0" smtClean="0"/>
              <a:t>					</a:t>
            </a:r>
            <a:r>
              <a:rPr lang="en-US" b="1" dirty="0" smtClean="0"/>
              <a:t>b.</a:t>
            </a:r>
            <a:r>
              <a:rPr lang="en-US" dirty="0" smtClean="0"/>
              <a:t>   </a:t>
            </a:r>
            <a:r>
              <a:rPr lang="en-US" i="1" dirty="0" smtClean="0"/>
              <a:t>-2x</a:t>
            </a:r>
            <a:r>
              <a:rPr lang="en-US" i="1" baseline="30000" dirty="0" smtClean="0"/>
              <a:t>2</a:t>
            </a:r>
          </a:p>
          <a:p>
            <a:pPr marL="0" indent="0">
              <a:buNone/>
            </a:pPr>
            <a:endParaRPr lang="en-US" b="1" i="1" baseline="30000" dirty="0"/>
          </a:p>
          <a:p>
            <a:pPr marL="0" indent="0">
              <a:buNone/>
            </a:pPr>
            <a:r>
              <a:rPr lang="en-US" b="1" dirty="0" smtClean="0"/>
              <a:t>Solution</a:t>
            </a:r>
            <a:endParaRPr lang="en-US" dirty="0" smtClean="0"/>
          </a:p>
          <a:p>
            <a:pPr marL="457200" indent="-457200">
              <a:buAutoNum type="alphaLcPeriod"/>
            </a:pPr>
            <a:r>
              <a:rPr lang="en-US" i="1" dirty="0" smtClean="0"/>
              <a:t>-4x = -4(</a:t>
            </a:r>
            <a:r>
              <a:rPr lang="en-US" i="1" u="sng" dirty="0" smtClean="0"/>
              <a:t>  -3  </a:t>
            </a:r>
            <a:r>
              <a:rPr lang="en-US" i="1" dirty="0" smtClean="0"/>
              <a:t>)</a:t>
            </a:r>
            <a:r>
              <a:rPr lang="en-US" i="1" dirty="0"/>
              <a:t>	</a:t>
            </a:r>
            <a:r>
              <a:rPr lang="en-US" i="1" dirty="0" smtClean="0"/>
              <a:t>	</a:t>
            </a:r>
            <a:r>
              <a:rPr lang="en-US" b="1" i="1" dirty="0" smtClean="0"/>
              <a:t>Substitute </a:t>
            </a:r>
            <a:r>
              <a:rPr lang="en-US" b="1" i="1" u="sng" dirty="0" smtClean="0"/>
              <a:t>  -3  </a:t>
            </a:r>
            <a:r>
              <a:rPr lang="en-US" b="1" i="1" dirty="0" smtClean="0"/>
              <a:t> for </a:t>
            </a:r>
            <a:r>
              <a:rPr lang="en-US" b="1" dirty="0" smtClean="0"/>
              <a:t>x</a:t>
            </a:r>
            <a:r>
              <a:rPr lang="en-US" b="1" i="1" dirty="0" smtClean="0"/>
              <a:t>.</a:t>
            </a:r>
            <a:r>
              <a:rPr lang="en-US" b="1" dirty="0"/>
              <a:t>	</a:t>
            </a:r>
            <a:r>
              <a:rPr lang="en-US" b="1" dirty="0" smtClean="0"/>
              <a:t>		 = </a:t>
            </a:r>
            <a:r>
              <a:rPr lang="en-US" dirty="0" smtClean="0"/>
              <a:t>12			</a:t>
            </a:r>
            <a:r>
              <a:rPr lang="en-US" b="1" dirty="0" smtClean="0"/>
              <a:t>Two negative factors, so product 				is </a:t>
            </a:r>
            <a:r>
              <a:rPr lang="en-US" b="1" u="sng" dirty="0" smtClean="0"/>
              <a:t>  positive  </a:t>
            </a:r>
            <a:r>
              <a:rPr lang="en-US" b="1" dirty="0" smtClean="0"/>
              <a:t>.</a:t>
            </a:r>
          </a:p>
          <a:p>
            <a:pPr marL="457200" indent="-457200">
              <a:buAutoNum type="alphaLcPeriod"/>
            </a:pPr>
            <a:r>
              <a:rPr lang="en-US" i="1" dirty="0"/>
              <a:t>-</a:t>
            </a:r>
            <a:r>
              <a:rPr lang="en-US" i="1" dirty="0" smtClean="0"/>
              <a:t>2x</a:t>
            </a:r>
            <a:r>
              <a:rPr lang="en-US" i="1" baseline="30000" dirty="0" smtClean="0"/>
              <a:t>2</a:t>
            </a:r>
            <a:r>
              <a:rPr lang="en-US" i="1" dirty="0" smtClean="0"/>
              <a:t> = -2( </a:t>
            </a:r>
            <a:r>
              <a:rPr lang="en-US" i="1" u="sng" dirty="0" smtClean="0"/>
              <a:t>-3</a:t>
            </a:r>
            <a:r>
              <a:rPr lang="en-US" i="1" dirty="0" smtClean="0"/>
              <a:t> )</a:t>
            </a:r>
            <a:r>
              <a:rPr lang="en-US" i="1" baseline="30000" dirty="0"/>
              <a:t> 2</a:t>
            </a:r>
            <a:r>
              <a:rPr lang="en-US" i="1" dirty="0"/>
              <a:t> </a:t>
            </a:r>
            <a:r>
              <a:rPr lang="en-US" i="1" dirty="0" smtClean="0"/>
              <a:t>		</a:t>
            </a:r>
            <a:r>
              <a:rPr lang="en-US" b="1" i="1" dirty="0"/>
              <a:t>S</a:t>
            </a:r>
            <a:r>
              <a:rPr lang="en-US" b="1" i="1" dirty="0" smtClean="0"/>
              <a:t>ubstitute </a:t>
            </a:r>
            <a:r>
              <a:rPr lang="en-US" b="1" i="1" u="sng" dirty="0" smtClean="0"/>
              <a:t>  -3  </a:t>
            </a:r>
            <a:r>
              <a:rPr lang="en-US" b="1" i="1" dirty="0" smtClean="0"/>
              <a:t> for </a:t>
            </a:r>
            <a:r>
              <a:rPr lang="en-US" b="1" dirty="0" smtClean="0"/>
              <a:t>x</a:t>
            </a:r>
            <a:r>
              <a:rPr lang="en-US" b="1" i="1" dirty="0" smtClean="0"/>
              <a:t>.	</a:t>
            </a:r>
            <a:r>
              <a:rPr lang="en-US" i="1" dirty="0" smtClean="0"/>
              <a:t>		  = -2(</a:t>
            </a:r>
            <a:r>
              <a:rPr lang="en-US" i="1" u="sng" dirty="0" smtClean="0"/>
              <a:t>  9  </a:t>
            </a:r>
            <a:r>
              <a:rPr lang="en-US" i="1" dirty="0" smtClean="0"/>
              <a:t>)		</a:t>
            </a:r>
            <a:r>
              <a:rPr lang="en-US" b="1" i="1" u="sng" dirty="0" smtClean="0"/>
              <a:t>  Evaluate   </a:t>
            </a:r>
            <a:r>
              <a:rPr lang="en-US" b="1" i="1" dirty="0" smtClean="0"/>
              <a:t> power.</a:t>
            </a:r>
            <a:r>
              <a:rPr lang="en-US" i="1" dirty="0" smtClean="0"/>
              <a:t>			  = </a:t>
            </a:r>
            <a:r>
              <a:rPr lang="en-US" i="1" u="sng" dirty="0" smtClean="0"/>
              <a:t>  -18  </a:t>
            </a:r>
            <a:r>
              <a:rPr lang="en-US" i="1" dirty="0" smtClean="0"/>
              <a:t>		</a:t>
            </a:r>
            <a:r>
              <a:rPr lang="en-US" b="1" i="1" dirty="0" smtClean="0"/>
              <a:t>One negative factor, so product is </a:t>
            </a:r>
            <a:r>
              <a:rPr lang="en-US" b="1" i="1" u="sng" dirty="0" smtClean="0"/>
              <a:t>  </a:t>
            </a:r>
            <a:r>
              <a:rPr lang="en-US" b="1" i="1" dirty="0" smtClean="0"/>
              <a:t>				</a:t>
            </a:r>
            <a:r>
              <a:rPr lang="en-US" b="1" i="1" u="sng" dirty="0" smtClean="0"/>
              <a:t>negative</a:t>
            </a:r>
            <a:r>
              <a:rPr lang="en-US" b="1" i="1" dirty="0" smtClean="0"/>
              <a:t>.</a:t>
            </a:r>
            <a:endParaRPr lang="en-US" b="1" u="sng" dirty="0" smtClean="0"/>
          </a:p>
        </p:txBody>
      </p:sp>
      <p:sp>
        <p:nvSpPr>
          <p:cNvPr id="4" name="Smiley Face 3"/>
          <p:cNvSpPr/>
          <p:nvPr/>
        </p:nvSpPr>
        <p:spPr>
          <a:xfrm>
            <a:off x="5562600" y="3276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miley Face 4"/>
          <p:cNvSpPr/>
          <p:nvPr/>
        </p:nvSpPr>
        <p:spPr>
          <a:xfrm>
            <a:off x="5562600" y="4419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miley Face 5"/>
          <p:cNvSpPr/>
          <p:nvPr/>
        </p:nvSpPr>
        <p:spPr>
          <a:xfrm>
            <a:off x="2286000" y="4800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miley Face 6"/>
          <p:cNvSpPr/>
          <p:nvPr/>
        </p:nvSpPr>
        <p:spPr>
          <a:xfrm>
            <a:off x="2057400" y="5181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miley Face 7"/>
          <p:cNvSpPr/>
          <p:nvPr/>
        </p:nvSpPr>
        <p:spPr>
          <a:xfrm>
            <a:off x="2209800" y="32004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miley Face 8"/>
          <p:cNvSpPr/>
          <p:nvPr/>
        </p:nvSpPr>
        <p:spPr>
          <a:xfrm>
            <a:off x="2286000" y="4389116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509868" y="4038600"/>
            <a:ext cx="1143000" cy="350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4800600"/>
            <a:ext cx="1676400" cy="350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191000" y="5562600"/>
            <a:ext cx="1143000" cy="3505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Smiley Face 12"/>
          <p:cNvSpPr/>
          <p:nvPr/>
        </p:nvSpPr>
        <p:spPr>
          <a:xfrm>
            <a:off x="1752600" y="3657600"/>
            <a:ext cx="457200" cy="3810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4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p. 39</a:t>
            </a:r>
            <a:br>
              <a:rPr lang="en-US" dirty="0" smtClean="0"/>
            </a:br>
            <a:r>
              <a:rPr lang="en-US" dirty="0" smtClean="0"/>
              <a:t>Checkpoint:   Evaluate the expression when </a:t>
            </a:r>
            <a:r>
              <a:rPr lang="en-US" i="1" dirty="0" smtClean="0"/>
              <a:t>x = -1.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849348"/>
              </p:ext>
            </p:extLst>
          </p:nvPr>
        </p:nvGraphicFramePr>
        <p:xfrm>
          <a:off x="152400" y="1600200"/>
          <a:ext cx="87630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1500"/>
                <a:gridCol w="4381500"/>
              </a:tblGrid>
              <a:tr h="2637226">
                <a:tc>
                  <a:txBody>
                    <a:bodyPr/>
                    <a:lstStyle/>
                    <a:p>
                      <a:pPr marL="514350" indent="-514350">
                        <a:buAutoNum type="arabicPeriod" startAt="4"/>
                      </a:pPr>
                      <a:r>
                        <a:rPr lang="en-US" sz="3000" i="1" dirty="0" smtClean="0"/>
                        <a:t>-2x</a:t>
                      </a:r>
                    </a:p>
                    <a:p>
                      <a:pPr marL="514350" indent="-514350">
                        <a:buAutoNum type="arabicPeriod" startAt="4"/>
                      </a:pPr>
                      <a:endParaRPr lang="en-US" sz="3000" i="1" dirty="0" smtClean="0"/>
                    </a:p>
                    <a:p>
                      <a:pPr marL="514350" indent="-514350">
                        <a:buAutoNum type="arabicPeriod" startAt="4"/>
                      </a:pPr>
                      <a:endParaRPr lang="en-US" sz="3000" i="1" dirty="0" smtClean="0"/>
                    </a:p>
                    <a:p>
                      <a:pPr marL="514350" indent="-514350">
                        <a:buAutoNum type="arabicPeriod" startAt="4"/>
                      </a:pPr>
                      <a:endParaRPr lang="en-US" sz="3000" i="1" dirty="0" smtClean="0"/>
                    </a:p>
                    <a:p>
                      <a:pPr marL="514350" indent="-514350">
                        <a:buAutoNum type="arabicPeriod" startAt="4"/>
                      </a:pPr>
                      <a:endParaRPr lang="en-US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5.  </a:t>
                      </a:r>
                      <a:r>
                        <a:rPr lang="en-US" sz="3000" i="1" dirty="0" smtClean="0"/>
                        <a:t>-5(-x)(-x)</a:t>
                      </a:r>
                      <a:endParaRPr lang="en-US" sz="3000" dirty="0"/>
                    </a:p>
                  </a:txBody>
                  <a:tcPr/>
                </a:tc>
              </a:tr>
              <a:tr h="2468174">
                <a:tc>
                  <a:txBody>
                    <a:bodyPr/>
                    <a:lstStyle/>
                    <a:p>
                      <a:pPr marL="342900" indent="-342900">
                        <a:buAutoNum type="arabicPeriod" startAt="6"/>
                      </a:pPr>
                      <a:r>
                        <a:rPr lang="en-US" sz="3000" dirty="0" smtClean="0"/>
                        <a:t>4(-x</a:t>
                      </a:r>
                      <a:r>
                        <a:rPr lang="en-US" sz="3000" i="1" dirty="0" smtClean="0"/>
                        <a:t>)</a:t>
                      </a:r>
                      <a:r>
                        <a:rPr lang="en-US" sz="3000" i="1" baseline="30000" dirty="0" smtClean="0"/>
                        <a:t>2 </a:t>
                      </a:r>
                    </a:p>
                    <a:p>
                      <a:pPr marL="342900" indent="-342900">
                        <a:buAutoNum type="arabicPeriod" startAt="6"/>
                      </a:pPr>
                      <a:endParaRPr lang="en-US" sz="3000" i="1" baseline="30000" dirty="0" smtClean="0"/>
                    </a:p>
                    <a:p>
                      <a:pPr marL="342900" indent="-342900">
                        <a:buAutoNum type="arabicPeriod" startAt="6"/>
                      </a:pPr>
                      <a:endParaRPr lang="en-US" sz="3000" i="1" baseline="30000" dirty="0" smtClean="0"/>
                    </a:p>
                    <a:p>
                      <a:pPr marL="342900" indent="-342900">
                        <a:buAutoNum type="arabicPeriod" startAt="6"/>
                      </a:pPr>
                      <a:endParaRPr lang="en-US" sz="3000" i="1" baseline="30000" dirty="0" smtClean="0"/>
                    </a:p>
                    <a:p>
                      <a:pPr marL="342900" indent="-342900">
                        <a:buAutoNum type="arabicPeriod" startAt="6"/>
                      </a:pPr>
                      <a:endParaRPr lang="en-US" sz="3000" i="1" baseline="30000" dirty="0" smtClean="0"/>
                    </a:p>
                    <a:p>
                      <a:pPr marL="342900" indent="-342900">
                        <a:buAutoNum type="arabicPeriod" startAt="6"/>
                      </a:pP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7.  -3(-x</a:t>
                      </a:r>
                      <a:r>
                        <a:rPr lang="en-US" sz="3000" i="1" dirty="0" smtClean="0"/>
                        <a:t>)</a:t>
                      </a:r>
                      <a:r>
                        <a:rPr lang="en-US" sz="3000" i="1" baseline="30000" dirty="0" smtClean="0"/>
                        <a:t>2</a:t>
                      </a:r>
                      <a:endParaRPr lang="en-US" sz="3000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624960" y="1991160"/>
              <a:ext cx="7188840" cy="46616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600" y="1981800"/>
                <a:ext cx="7207560" cy="4680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3472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1227</TotalTime>
  <Words>182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Thatch</vt:lpstr>
      <vt:lpstr>2.5 Multiplying Real Numbers pages 37 - 39</vt:lpstr>
      <vt:lpstr>p. 37: 2.5 Multiplying Real Numbers.  Students will multiply real numbers using the rule for the sign of a product.</vt:lpstr>
      <vt:lpstr>p. 37: 2.5 Multiplying Real Numbers.  Students will multiply real numbers using the rule for the sign of a product.</vt:lpstr>
      <vt:lpstr>p. 37: 2.5 Multiplying Real Numbers.  Students will multiply real numbers using the rule for the sign of a product.</vt:lpstr>
      <vt:lpstr>P. 38 PROPERTIES OF MULTIPLICATION (CONTINUED)</vt:lpstr>
      <vt:lpstr>p. 38 Example 2:      Products with Variable Factors</vt:lpstr>
      <vt:lpstr>p. 38 Checkpoint:   Simplify the expression.</vt:lpstr>
      <vt:lpstr>p. 39 Example 3:     Evaluate a Variable expression</vt:lpstr>
      <vt:lpstr>p. 39 Checkpoint:   Evaluate the expression when x = -1.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2.5 Multiplying Real Numbers pages 37 - 39</dc:title>
  <dc:creator>Trisha Angell</dc:creator>
  <cp:lastModifiedBy>Trisha Angell</cp:lastModifiedBy>
  <cp:revision>14</cp:revision>
  <dcterms:created xsi:type="dcterms:W3CDTF">2011-12-16T12:04:44Z</dcterms:created>
  <dcterms:modified xsi:type="dcterms:W3CDTF">2012-01-05T19:03:32Z</dcterms:modified>
</cp:coreProperties>
</file>