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1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4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64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8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62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2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85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3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3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4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1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Continents and Oceans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225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Seven Continents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118207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Four Oceans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37877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About North America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3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If I Could Live on Another Continent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If I could </a:t>
            </a:r>
            <a:r>
              <a:rPr lang="en-US" dirty="0"/>
              <a:t>l</a:t>
            </a:r>
            <a:r>
              <a:rPr lang="en-US" dirty="0" smtClean="0"/>
              <a:t>ive on another </a:t>
            </a:r>
            <a:r>
              <a:rPr lang="en-US" dirty="0" smtClean="0"/>
              <a:t>c</a:t>
            </a:r>
            <a:r>
              <a:rPr lang="en-US" dirty="0" smtClean="0"/>
              <a:t>ontinent I would like to live on___________________. Why?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646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51</Words>
  <Application>Microsoft Macintosh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Continents and Oceans</vt:lpstr>
      <vt:lpstr>The Seven Continents</vt:lpstr>
      <vt:lpstr>The Four Oceans</vt:lpstr>
      <vt:lpstr>Facts About North America</vt:lpstr>
      <vt:lpstr>If I Could Live on Another Continent</vt:lpstr>
    </vt:vector>
  </TitlesOfParts>
  <Company>East Stroudsburg Area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Continents and Oceans</dc:title>
  <dc:creator>ITEC Department</dc:creator>
  <cp:lastModifiedBy>ITEC Department</cp:lastModifiedBy>
  <cp:revision>3</cp:revision>
  <cp:lastPrinted>2014-01-15T19:48:03Z</cp:lastPrinted>
  <dcterms:created xsi:type="dcterms:W3CDTF">2014-01-15T19:28:46Z</dcterms:created>
  <dcterms:modified xsi:type="dcterms:W3CDTF">2014-01-15T20:01:46Z</dcterms:modified>
</cp:coreProperties>
</file>