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8" r:id="rId1"/>
  </p:sldMasterIdLst>
  <p:notesMasterIdLst>
    <p:notesMasterId r:id="rId9"/>
  </p:notesMasterIdLst>
  <p:sldIdLst>
    <p:sldId id="268" r:id="rId2"/>
    <p:sldId id="269" r:id="rId3"/>
    <p:sldId id="258" r:id="rId4"/>
    <p:sldId id="25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1CF10D-454E-1E44-8577-92D514E69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9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4F28A18-43E9-AA45-87CD-89C5DBBFA15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ABE9DD6-495B-0A42-8DFD-EB502337CE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85245-EDA2-6240-8359-F7E4E27C1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D453D-A769-A04F-B8CF-F78F8D71190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A2C6A-C3E8-1C48-8B59-F543945A4E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  <p:sldLayoutId id="214748376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jpg"/><Relationship Id="rId5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3039279"/>
            <a:ext cx="7772400" cy="84691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u="sng" dirty="0" smtClean="0">
                <a:latin typeface="Arial Black"/>
                <a:cs typeface="Arial Black"/>
              </a:rPr>
              <a:t> </a:t>
            </a:r>
            <a:r>
              <a:rPr lang="en-US" sz="3600" u="sng" dirty="0" err="1" smtClean="0">
                <a:latin typeface="Arial Black"/>
                <a:cs typeface="Arial Black"/>
              </a:rPr>
              <a:t>Majestical</a:t>
            </a:r>
            <a:r>
              <a:rPr lang="en-US" sz="3600" u="sng" dirty="0" smtClean="0">
                <a:latin typeface="Arial Black"/>
                <a:cs typeface="Arial Black"/>
              </a:rPr>
              <a:t>  Zombies</a:t>
            </a:r>
            <a:endParaRPr lang="en-US" sz="3600" u="sng" dirty="0" smtClean="0">
              <a:latin typeface="Bodoni Ornaments ITC TT" charset="2"/>
              <a:cs typeface="Bodoni Ornaments ITC TT" charset="2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7916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Arial Black"/>
                <a:cs typeface="Arial Black"/>
              </a:rPr>
              <a:t> </a:t>
            </a:r>
            <a:r>
              <a:rPr lang="en-US" dirty="0">
                <a:latin typeface="Arial Black"/>
                <a:cs typeface="Arial Black"/>
              </a:rPr>
              <a:t>Kyle </a:t>
            </a:r>
          </a:p>
          <a:p>
            <a:pPr>
              <a:defRPr/>
            </a:pPr>
            <a:r>
              <a:rPr lang="en-US" dirty="0">
                <a:latin typeface="Arial Black"/>
                <a:cs typeface="Arial Black"/>
              </a:rPr>
              <a:t>Brain </a:t>
            </a:r>
          </a:p>
          <a:p>
            <a:pPr>
              <a:defRPr/>
            </a:pPr>
            <a:r>
              <a:rPr lang="en-US" dirty="0">
                <a:latin typeface="Arial Black"/>
                <a:cs typeface="Arial Black"/>
              </a:rPr>
              <a:t>Eden</a:t>
            </a:r>
          </a:p>
          <a:p>
            <a:pPr>
              <a:defRPr/>
            </a:pPr>
            <a:r>
              <a:rPr lang="en-US" dirty="0" err="1">
                <a:latin typeface="Arial Black"/>
                <a:cs typeface="Arial Black"/>
              </a:rPr>
              <a:t>Jozalynn</a:t>
            </a:r>
            <a:endParaRPr lang="en-US" dirty="0">
              <a:latin typeface="Arial Black"/>
              <a:cs typeface="Arial Black"/>
            </a:endParaRPr>
          </a:p>
          <a:p>
            <a:pPr>
              <a:defRPr/>
            </a:pPr>
            <a:r>
              <a:rPr lang="en-US" dirty="0" smtClean="0">
                <a:latin typeface="Arial Black"/>
                <a:cs typeface="Arial Black"/>
              </a:rPr>
              <a:t>Jaclyn! </a:t>
            </a:r>
          </a:p>
          <a:p>
            <a:pPr>
              <a:defRPr/>
            </a:pPr>
            <a:endParaRPr lang="en-US" dirty="0" smtClean="0">
              <a:latin typeface="Arial Black"/>
              <a:cs typeface="Arial Black"/>
            </a:endParaRPr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008" y="212903"/>
            <a:ext cx="2540198" cy="27122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Materials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endParaRPr lang="en-US" sz="4000" dirty="0" smtClean="0">
              <a:latin typeface="Arial Rounded MT Bold"/>
              <a:cs typeface="Arial Rounded MT Bold"/>
            </a:endParaRPr>
          </a:p>
          <a:p>
            <a:pPr eaLnBrk="1" hangingPunct="1">
              <a:buFont typeface="Arial"/>
              <a:buChar char="•"/>
            </a:pPr>
            <a:r>
              <a:rPr lang="en-US" sz="4000" dirty="0" smtClean="0">
                <a:latin typeface="Arial Rounded MT Bold"/>
                <a:cs typeface="Arial Rounded MT Bold"/>
              </a:rPr>
              <a:t>Duct Tape </a:t>
            </a:r>
          </a:p>
          <a:p>
            <a:pPr eaLnBrk="1" hangingPunct="1"/>
            <a:r>
              <a:rPr lang="en-US" sz="4000" dirty="0" smtClean="0">
                <a:latin typeface="Arial Rounded MT Bold"/>
                <a:cs typeface="Arial Rounded MT Bold"/>
              </a:rPr>
              <a:t>Foam ball</a:t>
            </a:r>
          </a:p>
          <a:p>
            <a:pPr eaLnBrk="1" hangingPunct="1"/>
            <a:r>
              <a:rPr lang="en-US" sz="4000" dirty="0" smtClean="0">
                <a:latin typeface="Arial Rounded MT Bold"/>
                <a:cs typeface="Arial Rounded MT Bold"/>
              </a:rPr>
              <a:t>Cardboard</a:t>
            </a:r>
          </a:p>
          <a:p>
            <a:pPr eaLnBrk="1" hangingPunct="1"/>
            <a:r>
              <a:rPr lang="en-US" sz="4000" dirty="0" smtClean="0">
                <a:latin typeface="Arial Rounded MT Bold"/>
                <a:cs typeface="Arial Rounded MT Bold"/>
              </a:rPr>
              <a:t>Foam board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Design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Our design includes</a:t>
            </a:r>
          </a:p>
          <a:p>
            <a:r>
              <a:rPr lang="en-US" dirty="0" smtClean="0"/>
              <a:t>Cardboard wings </a:t>
            </a:r>
          </a:p>
          <a:p>
            <a:r>
              <a:rPr lang="en-US" dirty="0" smtClean="0"/>
              <a:t>A foam tail and nose</a:t>
            </a:r>
          </a:p>
          <a:p>
            <a:r>
              <a:rPr lang="en-US" dirty="0" smtClean="0"/>
              <a:t>Construction paper air foils (orange)</a:t>
            </a:r>
          </a:p>
          <a:p>
            <a:r>
              <a:rPr lang="en-US" dirty="0" smtClean="0"/>
              <a:t>We had blue tape on the nose to add more weight to it!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1233" y="28965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233" y="1726541"/>
            <a:ext cx="4623731" cy="1539382"/>
          </a:xfrm>
          <a:prstGeom prst="rect">
            <a:avLst/>
          </a:prstGeom>
        </p:spPr>
      </p:pic>
      <p:pic>
        <p:nvPicPr>
          <p:cNvPr id="5" name="Picture 4" descr="images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233" y="3265924"/>
            <a:ext cx="4623731" cy="1457090"/>
          </a:xfrm>
          <a:prstGeom prst="rect">
            <a:avLst/>
          </a:prstGeom>
        </p:spPr>
      </p:pic>
      <p:pic>
        <p:nvPicPr>
          <p:cNvPr id="6" name="Picture 5" descr="images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233" y="4723014"/>
            <a:ext cx="2240512" cy="1759850"/>
          </a:xfrm>
          <a:prstGeom prst="rect">
            <a:avLst/>
          </a:prstGeom>
        </p:spPr>
      </p:pic>
      <p:pic>
        <p:nvPicPr>
          <p:cNvPr id="7" name="Picture 6" descr="images-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744" y="4723013"/>
            <a:ext cx="2622255" cy="18229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Flight</a:t>
            </a:r>
          </a:p>
        </p:txBody>
      </p:sp>
      <p:sp>
        <p:nvSpPr>
          <p:cNvPr id="18436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trial: Length- 3 meters, Height- 1.50</a:t>
            </a:r>
          </a:p>
          <a:p>
            <a:pPr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trial: Length- 2.79 meters, Height-1.35</a:t>
            </a:r>
          </a:p>
          <a:p>
            <a:pPr eaLnBrk="1" hangingPunct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trial: Length- 1.78 meters, Height- 1.38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Glide Slope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Glide slope and interpretation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sz="7200" dirty="0" smtClean="0"/>
              <a:t>.</a:t>
            </a:r>
            <a:r>
              <a:rPr lang="en-US" dirty="0" smtClean="0"/>
              <a:t>The glide slope was 2meters </a:t>
            </a:r>
          </a:p>
          <a:p>
            <a:pPr marL="0" indent="0" eaLnBrk="1" hangingPunct="1">
              <a:buNone/>
            </a:pPr>
            <a:r>
              <a:rPr lang="en-US" sz="7200" dirty="0" smtClean="0"/>
              <a:t>.</a:t>
            </a:r>
            <a:r>
              <a:rPr lang="en-US" dirty="0"/>
              <a:t>3</a:t>
            </a:r>
            <a:r>
              <a:rPr lang="en-US" dirty="0" smtClean="0"/>
              <a:t>.00 = horizontal distance</a:t>
            </a:r>
          </a:p>
          <a:p>
            <a:pPr marL="0" indent="0" eaLnBrk="1" hangingPunct="1">
              <a:buNone/>
            </a:pPr>
            <a:r>
              <a:rPr lang="en-US" sz="7200" dirty="0" smtClean="0"/>
              <a:t>.</a:t>
            </a:r>
            <a:r>
              <a:rPr lang="en-US" dirty="0" smtClean="0"/>
              <a:t>1.50 = change in altitude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Aspect ratio 8.3 meters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1.17 = tip to tip of wings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.14 = width of wings</a:t>
            </a:r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Description of Tests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99908" y="1417639"/>
            <a:ext cx="8229600" cy="533156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sz="2400" u="sng" dirty="0" smtClean="0">
                <a:latin typeface="Century Gothic"/>
                <a:cs typeface="Century Gothic"/>
              </a:rPr>
              <a:t>Good things:</a:t>
            </a:r>
          </a:p>
          <a:p>
            <a:pPr eaLnBrk="1" hangingPunct="1"/>
            <a:r>
              <a:rPr lang="en-US" sz="2400" dirty="0">
                <a:latin typeface="Century Gothic"/>
                <a:cs typeface="Century Gothic"/>
              </a:rPr>
              <a:t>W</a:t>
            </a:r>
            <a:r>
              <a:rPr lang="en-US" sz="2400" dirty="0" smtClean="0">
                <a:latin typeface="Century Gothic"/>
                <a:cs typeface="Century Gothic"/>
              </a:rPr>
              <a:t>e got all of our materials 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made a blue print of what we need to achieve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worked together sometimes </a:t>
            </a:r>
          </a:p>
          <a:p>
            <a:pPr eaLnBrk="1" hangingPunct="1"/>
            <a:r>
              <a:rPr lang="en-US" sz="2400" u="sng" dirty="0" smtClean="0">
                <a:latin typeface="Century Gothic"/>
                <a:cs typeface="Century Gothic"/>
              </a:rPr>
              <a:t>Bad things : 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broke our wing in our test flight twice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didn’t agree sometimes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rushed working on our tail</a:t>
            </a:r>
          </a:p>
          <a:p>
            <a:pPr eaLnBrk="1" hangingPunct="1"/>
            <a:r>
              <a:rPr lang="en-US" sz="2400" u="sng" dirty="0" smtClean="0">
                <a:latin typeface="Century Gothic"/>
                <a:cs typeface="Century Gothic"/>
              </a:rPr>
              <a:t>Changes:</a:t>
            </a:r>
          </a:p>
          <a:p>
            <a:pPr eaLnBrk="1" hangingPunct="1"/>
            <a:r>
              <a:rPr lang="en-US" sz="2400" dirty="0">
                <a:latin typeface="Century Gothic"/>
                <a:cs typeface="Century Gothic"/>
              </a:rPr>
              <a:t>W</a:t>
            </a:r>
            <a:r>
              <a:rPr lang="en-US" sz="2400" dirty="0" smtClean="0">
                <a:latin typeface="Century Gothic"/>
                <a:cs typeface="Century Gothic"/>
              </a:rPr>
              <a:t>e changed our tail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Instead of foam wings we made it out of cardboard </a:t>
            </a:r>
          </a:p>
          <a:p>
            <a:pPr eaLnBrk="1" hangingPunct="1"/>
            <a:r>
              <a:rPr lang="en-US" sz="2400" dirty="0" smtClean="0">
                <a:latin typeface="Century Gothic"/>
                <a:cs typeface="Century Gothic"/>
              </a:rPr>
              <a:t>We changed our design twice .</a:t>
            </a:r>
            <a:endParaRPr lang="en-US" sz="2800" dirty="0" smtClean="0">
              <a:latin typeface="Century Gothic"/>
              <a:cs typeface="Century Gothic"/>
            </a:endParaRP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sz="6000" dirty="0" smtClean="0"/>
          </a:p>
          <a:p>
            <a:pPr marL="0" indent="0" eaLnBrk="1" hangingPunct="1">
              <a:buNone/>
            </a:pPr>
            <a:endParaRPr lang="en-US" sz="4800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208</TotalTime>
  <Words>204</Words>
  <Application>Microsoft Macintosh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Inkwell</vt:lpstr>
      <vt:lpstr> Majestical  Zombies</vt:lpstr>
      <vt:lpstr>Our Glider</vt:lpstr>
      <vt:lpstr>Our Design</vt:lpstr>
      <vt:lpstr>Test Flight</vt:lpstr>
      <vt:lpstr>Glide Slope</vt:lpstr>
      <vt:lpstr>Aspect Ratio</vt:lpstr>
      <vt:lpstr>Description of Tests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21</cp:revision>
  <dcterms:created xsi:type="dcterms:W3CDTF">2011-02-28T16:46:57Z</dcterms:created>
  <dcterms:modified xsi:type="dcterms:W3CDTF">2013-11-20T03:16:34Z</dcterms:modified>
</cp:coreProperties>
</file>