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9" r:id="rId1"/>
  </p:sldMasterIdLst>
  <p:notesMasterIdLst>
    <p:notesMasterId r:id="rId9"/>
  </p:notesMasterIdLst>
  <p:sldIdLst>
    <p:sldId id="270" r:id="rId2"/>
    <p:sldId id="268" r:id="rId3"/>
    <p:sldId id="257" r:id="rId4"/>
    <p:sldId id="267" r:id="rId5"/>
    <p:sldId id="269" r:id="rId6"/>
    <p:sldId id="272" r:id="rId7"/>
    <p:sldId id="273" r:id="rId8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33D4DF49-D574-C646-9D8A-695D7AEF43BD}" type="datetime1">
              <a:rPr lang="en-US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31CF10D-454E-1E44-8577-92D514E69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2277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467E5CD-5D97-674C-862F-5A57E3EB9048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BB73A-582F-4420-9A14-CB10A2B2E5E8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4F28A18-43E9-AA45-87CD-89C5DBBFA15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9A9A6D7-C68B-8048-8221-03DE5DF4226A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DFE50A-2DF5-334D-AD72-1C7927854AB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6C95B2-C3F7-5B49-9AAE-B320CC53B1B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085245-EDA2-6240-8359-F7E4E27C15A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pPr>
              <a:defRPr/>
            </a:pPr>
            <a:fld id="{1BB20047-0889-5F43-B4C7-8142935061B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E5573C-3E7C-6141-A661-5C3C305F9D1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46EDFC3-F9C8-854C-8B2D-01DC06C1AE90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842270-8FB2-B34D-AF38-8B9AE6BB5C1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18B23-2B5B-A34F-B19C-3EEDEAF739C1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9D9972-6C9A-6C48-B819-1F30286FB38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ABCB0FD-821F-974B-A880-AE5463CF6AD7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7729C9-26F8-A64C-B62D-2916E12EE77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3D453D-A769-A04F-B8CF-F78F8D71190A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DA2C6A-C3E8-1C48-8B59-F543945A4E7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C655AB3-2F2A-D647-AAF0-ECE58287B519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EAF0DA-D65D-C04B-ACFA-7ABBC43281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7C347A0-2C04-3B47-8365-10E6625E613D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E36C0-F791-D243-A03B-F55DACF169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1A3DF7B-9E1F-EF4A-8FD2-C60CEAD03848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63F9CC-1683-AE47-8515-7A19749A07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A7B48B8-E3CF-3D45-9990-6C93BA8B4F9E}" type="datetime1">
              <a:rPr lang="en-US" smtClean="0"/>
              <a:pPr>
                <a:defRPr/>
              </a:pPr>
              <a:t>11/19/13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0BEF0A6-1627-B442-9565-B6537833F26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  <p:sldLayoutId id="2147483773" r:id="rId14"/>
    <p:sldLayoutId id="2147483774" r:id="rId15"/>
    <p:sldLayoutId id="2147483775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Air Head Candy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Rylei,Jessica,Catie,Devin,Caroline</a:t>
            </a:r>
            <a:r>
              <a:rPr lang="en-US" dirty="0" smtClean="0"/>
              <a:t> and Anthony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2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747021"/>
          </a:xfrm>
        </p:spPr>
        <p:txBody>
          <a:bodyPr>
            <a:normAutofit/>
            <a:scene3d>
              <a:camera prst="isometricRightUp"/>
              <a:lightRig rig="threePt" dir="t"/>
            </a:scene3d>
            <a:sp3d extrusionH="57150">
              <a:bevelT w="38100" h="38100" prst="relaxedInset"/>
            </a:sp3d>
          </a:bodyPr>
          <a:lstStyle/>
          <a:p>
            <a:r>
              <a:rPr lang="en-US" sz="9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AIRHEADS </a:t>
            </a:r>
            <a:br>
              <a:rPr lang="en-US" sz="9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en-US" sz="9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CANDY</a:t>
            </a:r>
            <a:endParaRPr lang="en-US" sz="9600" dirty="0" smtClean="0"/>
          </a:p>
        </p:txBody>
      </p:sp>
      <p:pic>
        <p:nvPicPr>
          <p:cNvPr id="2" name="Picture 1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728" y="2221170"/>
            <a:ext cx="2527300" cy="3225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Our Glider</a:t>
            </a:r>
          </a:p>
        </p:txBody>
      </p:sp>
      <p:sp>
        <p:nvSpPr>
          <p:cNvPr id="16387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List Your Materials</a:t>
            </a:r>
          </a:p>
        </p:txBody>
      </p:sp>
      <p:sp>
        <p:nvSpPr>
          <p:cNvPr id="16388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 eaLnBrk="1" hangingPunct="1">
              <a:buNone/>
            </a:pPr>
            <a:r>
              <a:rPr lang="en-US" sz="32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Tape</a:t>
            </a:r>
          </a:p>
          <a:p>
            <a:pPr marL="0" indent="0" eaLnBrk="1" hangingPunct="1">
              <a:buNone/>
            </a:pPr>
            <a:r>
              <a:rPr lang="en-US" sz="3200" b="1" u="sng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Paper</a:t>
            </a:r>
          </a:p>
          <a:p>
            <a:pPr marL="0" indent="0" eaLnBrk="1" hangingPunct="1">
              <a:buNone/>
            </a:pP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Card board</a:t>
            </a:r>
          </a:p>
          <a:p>
            <a:pPr marL="0" indent="0" eaLnBrk="1" hangingPunct="1">
              <a:buNone/>
            </a:pP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Shoe box</a:t>
            </a:r>
          </a:p>
          <a:p>
            <a:pPr marL="0" indent="0" eaLnBrk="1" hangingPunct="1">
              <a:buNone/>
            </a:pPr>
            <a:r>
              <a:rPr lang="en-US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styrofoam</a:t>
            </a:r>
            <a:endParaRPr lang="en-US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marL="0" indent="0">
              <a:buNone/>
            </a:pPr>
            <a:r>
              <a:rPr lang="en-US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airheads Glider</a:t>
            </a:r>
            <a:endParaRPr lang="en-US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Test Flight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39315"/>
          </a:xfrm>
        </p:spPr>
        <p:txBody>
          <a:bodyPr/>
          <a:lstStyle/>
          <a:p>
            <a:r>
              <a:rPr lang="en-US" dirty="0" smtClean="0"/>
              <a:t>Our most successful test flight was 3.42m</a:t>
            </a:r>
          </a:p>
          <a:p>
            <a:r>
              <a:rPr lang="en-US" dirty="0" smtClean="0"/>
              <a:t>The altitude was 1.41m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672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Glide Slope</a:t>
            </a:r>
          </a:p>
        </p:txBody>
      </p:sp>
      <p:sp>
        <p:nvSpPr>
          <p:cNvPr id="20483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/>
            <a:r>
              <a:rPr lang="en-US" smtClean="0"/>
              <a:t>Glide slope and interpretation</a:t>
            </a:r>
          </a:p>
        </p:txBody>
      </p:sp>
      <p:sp>
        <p:nvSpPr>
          <p:cNvPr id="20484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dirty="0" smtClean="0"/>
              <a:t> </a:t>
            </a:r>
            <a:r>
              <a:rPr lang="en-US" dirty="0"/>
              <a:t>W</a:t>
            </a:r>
            <a:r>
              <a:rPr lang="en-US" dirty="0" smtClean="0"/>
              <a:t>ell this is our highest and the farthest glide slope. </a:t>
            </a:r>
          </a:p>
        </p:txBody>
      </p:sp>
      <p:sp>
        <p:nvSpPr>
          <p:cNvPr id="20486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3967277" y="1535113"/>
            <a:ext cx="4719524" cy="462536"/>
          </a:xfrm>
        </p:spPr>
        <p:txBody>
          <a:bodyPr/>
          <a:lstStyle/>
          <a:p>
            <a:r>
              <a:rPr lang="en-US" dirty="0" smtClean="0"/>
              <a:t>             our glide slope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3.42 meters- Horizontal distance </a:t>
            </a:r>
          </a:p>
          <a:p>
            <a:r>
              <a:rPr lang="en-US" dirty="0" smtClean="0"/>
              <a:t>1.41 meters – change in altitude </a:t>
            </a:r>
          </a:p>
          <a:p>
            <a:r>
              <a:rPr lang="en-US" dirty="0" smtClean="0"/>
              <a:t>Glide slope ratio= 2.4 meters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Aspect Ratio</a:t>
            </a:r>
          </a:p>
        </p:txBody>
      </p:sp>
      <p:sp>
        <p:nvSpPr>
          <p:cNvPr id="20484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Aspect Ratio 6.3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1.9 M=Tip to Tip</a:t>
            </a:r>
          </a:p>
          <a:p>
            <a:r>
              <a:rPr lang="en-US" dirty="0" smtClean="0"/>
              <a:t>.30 Width of Wing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87116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Description of Tests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00125" y="2381250"/>
            <a:ext cx="633412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Most of the time we cooperated and finished the glider on time.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One day the glider just fell apart.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We changed the wings, the nose, and the tail.</a:t>
            </a:r>
          </a:p>
          <a:p>
            <a:pPr marL="285750" indent="-285750">
              <a:buFont typeface="Arial"/>
              <a:buChar char="•"/>
            </a:pP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229644"/>
      </p:ext>
    </p:extLst>
  </p:cSld>
  <p:clrMapOvr>
    <a:masterClrMapping/>
  </p:clrMapOvr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205</TotalTime>
  <Words>135</Words>
  <Application>Microsoft Macintosh PowerPoint</Application>
  <PresentationFormat>On-screen Show (4:3)</PresentationFormat>
  <Paragraphs>30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Revolution</vt:lpstr>
      <vt:lpstr>Air Head Candy</vt:lpstr>
      <vt:lpstr>AIRHEADS  CANDY</vt:lpstr>
      <vt:lpstr>Our Glider</vt:lpstr>
      <vt:lpstr>Best Test Flight</vt:lpstr>
      <vt:lpstr>Glide Slope</vt:lpstr>
      <vt:lpstr>Aspect Ratio</vt:lpstr>
      <vt:lpstr>Description of Tests</vt:lpstr>
    </vt:vector>
  </TitlesOfParts>
  <Company>East Stroudsburg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ITEC Department</dc:creator>
  <cp:lastModifiedBy>ITEC Department</cp:lastModifiedBy>
  <cp:revision>22</cp:revision>
  <dcterms:created xsi:type="dcterms:W3CDTF">2011-02-28T16:46:57Z</dcterms:created>
  <dcterms:modified xsi:type="dcterms:W3CDTF">2013-11-20T03:03:12Z</dcterms:modified>
</cp:coreProperties>
</file>