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949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33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58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477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3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6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7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29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5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7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2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2D8B9-20B8-4FBC-BE91-FC0E3C2191B6}" type="datetimeFigureOut">
              <a:rPr lang="en-US" smtClean="0"/>
              <a:t>11/20/2013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D3FDF-D60E-4ACE-95A5-3019D2921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781" y="9906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smtClean="0">
                <a:latin typeface="Aharoni" pitchFamily="2" charset="-79"/>
                <a:cs typeface="Aharoni" pitchFamily="2" charset="-79"/>
              </a:rPr>
              <a:t>Alcohol</a:t>
            </a:r>
            <a:endParaRPr lang="en-US" sz="80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514600"/>
            <a:ext cx="4112279" cy="36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25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Alcohol’s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E.	amount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As amount of alcohol increases, the level of alcohol in bloodstream rises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636" y="3886200"/>
            <a:ext cx="199072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08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Alcohol’s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F.	medicine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Alcohol can interfere w/ effects of medicines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Medicines can heighten effects of alcohol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581400"/>
            <a:ext cx="235954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1348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Short Term Effects of Alcohol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A.	Changes to the Brain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Development (pathways for learning damaged)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Memory (thought process disorganized)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Judgment &amp; control (judgment altered, coordination impaired)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Risk of stroke (increased in young people)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5099502"/>
            <a:ext cx="2462651" cy="154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22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Short Term Effects of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B.	Cardiovascular changes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Heart</a:t>
            </a:r>
          </a:p>
          <a:p>
            <a:pPr lvl="2"/>
            <a:r>
              <a:rPr lang="en-US" dirty="0" smtClean="0">
                <a:latin typeface="Aharoni" pitchFamily="2" charset="-79"/>
                <a:cs typeface="Aharoni" pitchFamily="2" charset="-79"/>
              </a:rPr>
              <a:t>Small amounts increase heart rate &amp; blood pressure</a:t>
            </a:r>
          </a:p>
          <a:p>
            <a:pPr lvl="2"/>
            <a:r>
              <a:rPr lang="en-US" dirty="0" smtClean="0">
                <a:latin typeface="Aharoni" pitchFamily="2" charset="-79"/>
                <a:cs typeface="Aharoni" pitchFamily="2" charset="-79"/>
              </a:rPr>
              <a:t>Large amounts- opposite effect, heart rhythm irregular, body temperature drops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4419600"/>
            <a:ext cx="202882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8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Short Term Effects of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C.	Liver &amp; Kidney Problems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Liver:	Toxic chemicals released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Kidneys:  Urine output increased/dehydration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312942"/>
            <a:ext cx="3656358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2118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Short Term Effects of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D.	Digestive System Problems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Stomach: alcohol increases stomach acid production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Can cause nausea &amp; vomiting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670422"/>
            <a:ext cx="3767722" cy="258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74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6.	Short Term Effects of Alcohol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E.	Pancreas Problems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Pancreatitis: acute, severe pain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3048000"/>
            <a:ext cx="5593872" cy="281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859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7.	Typical alcohol-drug interactions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Body may absorb drug or alcohol more slowly= in the body longer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Can decrease effectiveness of some medications &amp; increase others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Enzymes in body can change meds into chemicals that can damage liver &amp; other organs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596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8.	Long Term Effects of Alcohol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Damage brain cells &amp; reduction in brain size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Increase blood pressure (heart attack/stroke)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Build up of fat cells in liver (cells die)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Damage to digestive lining of stomach (ulcers, cancer)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Destruction of pancreas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88688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9.	Binge Drinking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Drinking 5 or more alcoholic drinks at one sitting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743200"/>
            <a:ext cx="4173474" cy="322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31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1.	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Ethanol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type of alcohol in alcoholic beverages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Powerful &amp; addictive drug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Can be produced synthetically or naturally by fermenting fruits, vegetables &amp; grains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038600"/>
            <a:ext cx="248602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193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10.	Alcohol Poisoning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Severe &amp; potentially fatal physical reaction to an alcohol overdose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667000"/>
            <a:ext cx="5180053" cy="39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573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11.	Effects of Alcohol Poisoning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Mental confusion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Coma/inability to be roused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Vomiting &amp; seizures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Slow respiration (10 seconds between breaths)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Irregular heartbeat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Hypothermia (low body temp)- pale/bluish skin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154839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12.	Psychological dependence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Condition in which the person believes that a drug is needed in order to feel good or to function normally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063756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13.	Physiological dependence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Condition in which the user has a chemical need for a drug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88233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14.	Factors that influence alcohol 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Peer pressure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Family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Media messages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429000"/>
            <a:ext cx="4183684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870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15.	It is illegal for anyone under the age of 21 to </a:t>
            </a:r>
            <a:r>
              <a:rPr lang="en-US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buy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</a:t>
            </a:r>
            <a:r>
              <a:rPr lang="en-US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possess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, or </a:t>
            </a:r>
            <a:r>
              <a:rPr lang="en-US" u="sng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consume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 alcohol.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200400"/>
            <a:ext cx="2828925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349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16.	Alcohol abuse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Excessive use of alcohol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357436"/>
            <a:ext cx="3967163" cy="396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021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17.	Alcoholism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disease in which a person has a physical or psychological dependence on drinks that contain alcohol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3200400"/>
            <a:ext cx="4285415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870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18.	Benefits of living alcohol-free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Maintaining a healthy body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Establishing healthy relationships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Making healthy decisions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Avoiding risky behaviors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Avoiding illegal activities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Avoiding violence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Achieving your goals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250729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19.	Blood alcohol concentration (BAC)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Amount of alcohol in a person’s blood, expressed as a percentage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Depends on quantity &amp; type of alcohol that was consumed, rate of consumption, body size &amp; gender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0.08% = drunk driving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587179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2.	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Fermentation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Chemical reaction of yeast on sugars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Water, flavorings &amp; minerals are mixed w/ ethanol to produce beverages: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Beer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Wine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Flavored malt liquor drinks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Spirits/liquors (whiskey/vodka)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3428999"/>
            <a:ext cx="189547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9396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20.	Consequences of driving while intoxicated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Injuries or death to driver &amp; others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Arrest, jail time, court appearance &amp; fine or bail, police record, possible lawsuits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Severely restricted driving privileges &amp;/or immediate confiscation of driver’s license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Higher auto insurance rates or canceled auto insurance policy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509799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21.	Fetal Alcohol Syndrome (FAS)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Group of alcohol-related birth defects that include physical &amp; mental retardation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2743200"/>
            <a:ext cx="2734579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970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22.	Effects of fetal alcohol syndrome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Small head &amp; deformities of face, hands, feet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Heart, liver, &amp; kidney problems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Vision &amp; hearing problems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Central nervous system problems, developmental disabilities, &amp; poor coordination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Difficulties learning, short attention span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Hyperactivity, anxiety &amp; social withdrawal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473721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23.	Alcoholic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An addict who is dependent on alcohol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Behaviors= violent or withdrawn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Due to genetics, etc.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819400"/>
            <a:ext cx="2662237" cy="367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5665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24.	3 Stages of Alcoholism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Stage 1:	Abuse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Social drinking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Physical &amp; psychological dependence develops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Memory loss &amp; blackouts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Begin to lie or make excuses to justify drinking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148030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24.	3 Stages of Alcoholism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Stage 2:	Dependence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Cannot stop drinking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Physically dependent on alcohol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Tries to hide problem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Performance at work &amp; home suffers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50064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24.	3 Stages of Alcoholism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Stage 3:	Addiction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Addicted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Liver damaged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Severe withdrawal if he/she stops drinking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313142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25.	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R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ecovery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Process of learning to live an alcohol-free life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048000"/>
            <a:ext cx="6631215" cy="2833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525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26.	Sobriety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Living without alcohol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2667000"/>
            <a:ext cx="4050252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72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27.	Resources to help alcoholics &amp; their families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Al-Anon/</a:t>
            </a:r>
            <a:r>
              <a:rPr lang="en-US" dirty="0" err="1" smtClean="0">
                <a:latin typeface="Aharoni" pitchFamily="2" charset="-79"/>
                <a:cs typeface="Aharoni" pitchFamily="2" charset="-79"/>
              </a:rPr>
              <a:t>Alateen</a:t>
            </a:r>
            <a:endParaRPr lang="en-US" dirty="0" smtClean="0">
              <a:latin typeface="Aharoni" pitchFamily="2" charset="-79"/>
              <a:cs typeface="Aharoni" pitchFamily="2" charset="-79"/>
            </a:endParaRP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Alcoholics Anonymous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Mothers Against Drunk Driving (MADD)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National Association for Children of Alcoholics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National Drug &amp; Alcohol Treatment Referral Routing Service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Students Against Destructive Decisions (SADD)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National Clearinghouse for Alcohol &amp; Drug Information </a:t>
            </a:r>
          </a:p>
          <a:p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47808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3.	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Depressant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Drug that slows down the central nervous system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Slows reaction time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Impairs vision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Diminishes judgment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805" y="4343400"/>
            <a:ext cx="442944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181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4.	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Intoxication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State in which the body is poisoned by alcohol or another substance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Person’s physical &amp; mental control are significantly reduced</a:t>
            </a:r>
          </a:p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Alcohol stays in the body until liver can metabolize it/break it down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267200"/>
            <a:ext cx="195262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175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A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lcohol’s </a:t>
            </a:r>
            <a:r>
              <a:rPr lang="en-US" dirty="0">
                <a:latin typeface="Aharoni" pitchFamily="2" charset="-79"/>
                <a:cs typeface="Aharoni" pitchFamily="2" charset="-79"/>
              </a:rPr>
              <a:t>E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ffects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a.	Body size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Smaller person feels effect of the same amount of alcohol faster than a large person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3144718"/>
            <a:ext cx="2928278" cy="260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70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Alcohol’s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B.	gender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Alcohol moves into bloodstream faster in females than males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352800"/>
            <a:ext cx="2894499" cy="289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7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Alcohol’s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C.	food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Food in stomach slows down passage of alcohol into bloodstream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3276600"/>
            <a:ext cx="3075035" cy="307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996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5.	Factors that Influence Alcohol’s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D.	rate of intake</a:t>
            </a:r>
          </a:p>
          <a:p>
            <a:pPr lvl="1"/>
            <a:r>
              <a:rPr lang="en-US" dirty="0" smtClean="0">
                <a:latin typeface="Aharoni" pitchFamily="2" charset="-79"/>
                <a:cs typeface="Aharoni" pitchFamily="2" charset="-79"/>
              </a:rPr>
              <a:t>If person drinks faster than the liver can break it down, person becomes intoxicated</a:t>
            </a:r>
            <a:endParaRPr lang="en-US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352800"/>
            <a:ext cx="3586015" cy="268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533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611</Words>
  <Application>Microsoft Office PowerPoint</Application>
  <PresentationFormat>On-screen Show (4:3)</PresentationFormat>
  <Paragraphs>155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Alcohol</vt:lpstr>
      <vt:lpstr>1. Ethanol</vt:lpstr>
      <vt:lpstr>2. Fermentation</vt:lpstr>
      <vt:lpstr>3. Depressant</vt:lpstr>
      <vt:lpstr>4. Intoxication</vt:lpstr>
      <vt:lpstr>5. Factors that Influence Alcohol’s Effects</vt:lpstr>
      <vt:lpstr>5. Factors that Influence Alcohol’s Effects</vt:lpstr>
      <vt:lpstr>5. Factors that Influence Alcohol’s Effects</vt:lpstr>
      <vt:lpstr>5. Factors that Influence Alcohol’s Effects</vt:lpstr>
      <vt:lpstr>5. Factors that Influence Alcohol’s Effects</vt:lpstr>
      <vt:lpstr>5. Factors that Influence Alcohol’s Effects</vt:lpstr>
      <vt:lpstr>6. Short Term Effects of Alcohol</vt:lpstr>
      <vt:lpstr>6. Short Term Effects of Alcohol</vt:lpstr>
      <vt:lpstr>6. Short Term Effects of Alcohol</vt:lpstr>
      <vt:lpstr>6. Short Term Effects of Alcohol</vt:lpstr>
      <vt:lpstr>6. Short Term Effects of Alcohol</vt:lpstr>
      <vt:lpstr>7. Typical alcohol-drug interactions</vt:lpstr>
      <vt:lpstr>8. Long Term Effects of Alcohol</vt:lpstr>
      <vt:lpstr>9. Binge Drinking</vt:lpstr>
      <vt:lpstr>10. Alcohol Poisoning</vt:lpstr>
      <vt:lpstr>11. Effects of Alcohol Poisoning</vt:lpstr>
      <vt:lpstr>12. Psychological dependence</vt:lpstr>
      <vt:lpstr>13. Physiological dependence</vt:lpstr>
      <vt:lpstr>14. Factors that influence alcohol use</vt:lpstr>
      <vt:lpstr>PowerPoint Presentation</vt:lpstr>
      <vt:lpstr>16. Alcohol abuse</vt:lpstr>
      <vt:lpstr>17. Alcoholism</vt:lpstr>
      <vt:lpstr>18. Benefits of living alcohol-free</vt:lpstr>
      <vt:lpstr>19. Blood alcohol concentration (BAC)</vt:lpstr>
      <vt:lpstr>20. Consequences of driving while intoxicated</vt:lpstr>
      <vt:lpstr>21. Fetal Alcohol Syndrome (FAS)</vt:lpstr>
      <vt:lpstr>22. Effects of fetal alcohol syndrome</vt:lpstr>
      <vt:lpstr>23. Alcoholic</vt:lpstr>
      <vt:lpstr>24. 3 Stages of Alcoholism</vt:lpstr>
      <vt:lpstr>24. 3 Stages of Alcoholism</vt:lpstr>
      <vt:lpstr>24. 3 Stages of Alcoholism</vt:lpstr>
      <vt:lpstr>25. Recovery</vt:lpstr>
      <vt:lpstr>26. Sobriety</vt:lpstr>
      <vt:lpstr>27. Resources to help alcoholics &amp; their families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</dc:title>
  <dc:creator>Holly Eich</dc:creator>
  <cp:lastModifiedBy>Holly Eich</cp:lastModifiedBy>
  <cp:revision>10</cp:revision>
  <dcterms:created xsi:type="dcterms:W3CDTF">2013-11-18T13:26:16Z</dcterms:created>
  <dcterms:modified xsi:type="dcterms:W3CDTF">2013-11-20T13:23:20Z</dcterms:modified>
</cp:coreProperties>
</file>