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6" r:id="rId1"/>
  </p:sldMasterIdLst>
  <p:notesMasterIdLst>
    <p:notesMasterId r:id="rId8"/>
  </p:notesMasterIdLst>
  <p:sldIdLst>
    <p:sldId id="268" r:id="rId2"/>
    <p:sldId id="269" r:id="rId3"/>
    <p:sldId id="270" r:id="rId4"/>
    <p:sldId id="271" r:id="rId5"/>
    <p:sldId id="261" r:id="rId6"/>
    <p:sldId id="272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2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23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D4DF49-D574-C646-9D8A-695D7AEF43BD}" type="datetime1">
              <a:rPr lang="en-US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31CF10D-454E-1E44-8577-92D514E69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27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67E5CD-5D97-674C-862F-5A57E3EB904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F28A18-43E9-AA45-87CD-89C5DBBFA15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6EDFC3-F9C8-854C-8B2D-01DC06C1AE90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2270-8FB2-B34D-AF38-8B9AE6BB5C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18B23-2B5B-A34F-B19C-3EEDEAF739C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D9972-6C9A-6C48-B819-1F30286FB3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CB0FD-821F-974B-A880-AE5463CF6AD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729C9-26F8-A64C-B62D-2916E12EE7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3D453D-A769-A04F-B8CF-F78F8D71190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55AB3-2F2A-D647-AAF0-ECE58287B519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AF0DA-D65D-C04B-ACFA-7ABBC43281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C347A0-2C04-3B47-8365-10E6625E613D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36C0-F791-D243-A03B-F55DACF169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3DF7B-9E1F-EF4A-8FD2-C60CEAD03848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3F9CC-1683-AE47-8515-7A19749A0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A9A6D7-C68B-8048-8221-03DE5DF4226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FE50A-2DF5-334D-AD72-1C7927854A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6C95B2-C3F7-5B49-9AAE-B320CC53B1B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20047-0889-5F43-B4C7-8142935061B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5573C-3E7C-6141-A661-5C3C305F9D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 rot="19140000">
            <a:off x="1644022" y="1021528"/>
            <a:ext cx="5648623" cy="1204306"/>
          </a:xfrm>
        </p:spPr>
        <p:txBody>
          <a:bodyPr/>
          <a:lstStyle/>
          <a:p>
            <a:pPr eaLnBrk="1" hangingPunct="1"/>
            <a:r>
              <a:rPr lang="en-US" dirty="0" smtClean="0"/>
              <a:t>Fire throwers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Joe </a:t>
            </a:r>
            <a:r>
              <a:rPr lang="en-US" dirty="0" err="1" smtClean="0"/>
              <a:t>lianna</a:t>
            </a:r>
            <a:r>
              <a:rPr lang="en-US" dirty="0" smtClean="0"/>
              <a:t> </a:t>
            </a:r>
            <a:r>
              <a:rPr lang="en-US" dirty="0" err="1" smtClean="0"/>
              <a:t>calvin</a:t>
            </a:r>
            <a:r>
              <a:rPr lang="en-US" dirty="0" smtClean="0"/>
              <a:t> </a:t>
            </a:r>
            <a:r>
              <a:rPr lang="en-US" dirty="0" err="1" smtClean="0"/>
              <a:t>laura</a:t>
            </a:r>
            <a:r>
              <a:rPr lang="en-US" dirty="0" smtClean="0"/>
              <a:t> </a:t>
            </a:r>
            <a:r>
              <a:rPr lang="en-US" dirty="0" err="1" smtClean="0"/>
              <a:t>christian</a:t>
            </a:r>
            <a:r>
              <a:rPr lang="en-US" dirty="0" smtClean="0"/>
              <a:t> brad </a:t>
            </a:r>
            <a:r>
              <a:rPr lang="en-US" dirty="0" err="1" smtClean="0"/>
              <a:t>toakachi</a:t>
            </a:r>
            <a:r>
              <a:rPr lang="en-US" dirty="0" smtClean="0"/>
              <a:t>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688" y="-8673759"/>
            <a:ext cx="10221451" cy="62960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Our Glider</a:t>
            </a:r>
          </a:p>
        </p:txBody>
      </p:sp>
      <p:sp>
        <p:nvSpPr>
          <p:cNvPr id="16387" name="Text Placeholder 3"/>
          <p:cNvSpPr>
            <a:spLocks noGrp="1"/>
          </p:cNvSpPr>
          <p:nvPr>
            <p:ph type="body" idx="1"/>
          </p:nvPr>
        </p:nvSpPr>
        <p:spPr>
          <a:xfrm flipV="1">
            <a:off x="-2052509" y="3134515"/>
            <a:ext cx="45719" cy="45719"/>
          </a:xfrm>
        </p:spPr>
        <p:txBody>
          <a:bodyPr>
            <a:normAutofit fontScale="25000" lnSpcReduction="20000"/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16388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Tape</a:t>
            </a:r>
          </a:p>
          <a:p>
            <a:pPr marL="0" indent="0" eaLnBrk="1" hangingPunct="1">
              <a:buNone/>
            </a:pPr>
            <a:r>
              <a:rPr lang="en-US" dirty="0" smtClean="0"/>
              <a:t>Styrofoam</a:t>
            </a:r>
          </a:p>
          <a:p>
            <a:pPr marL="0" indent="0" eaLnBrk="1" hangingPunct="1">
              <a:buNone/>
            </a:pPr>
            <a:r>
              <a:rPr lang="en-US" dirty="0" smtClean="0"/>
              <a:t>Shoebox</a:t>
            </a:r>
          </a:p>
          <a:p>
            <a:pPr marL="0" indent="0" eaLnBrk="1" hangingPunct="1">
              <a:buNone/>
            </a:pPr>
            <a:r>
              <a:rPr lang="en-US" dirty="0" smtClean="0"/>
              <a:t>Paper</a:t>
            </a:r>
          </a:p>
          <a:p>
            <a:pPr marL="0" indent="0" eaLnBrk="1" hangingPunct="1">
              <a:buNone/>
            </a:pPr>
            <a:r>
              <a:rPr lang="en-US" dirty="0" smtClean="0"/>
              <a:t>Cardboard</a:t>
            </a:r>
          </a:p>
          <a:p>
            <a:pPr marL="0" indent="0" eaLnBrk="1" hangingPunct="1">
              <a:buNone/>
            </a:pPr>
            <a:r>
              <a:rPr lang="en-US" dirty="0" smtClean="0"/>
              <a:t>Graphite</a:t>
            </a:r>
          </a:p>
          <a:p>
            <a:pPr marL="0" indent="0" eaLnBrk="1" hangingPunct="1">
              <a:buNone/>
            </a:pPr>
            <a:r>
              <a:rPr lang="en-US" dirty="0" smtClean="0"/>
              <a:t>Pencil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pic>
        <p:nvPicPr>
          <p:cNvPr id="2" name="Content Placeholder 1" descr="images-1.jp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87" b="13387"/>
          <a:stretch>
            <a:fillRect/>
          </a:stretch>
        </p:blipFill>
        <p:spPr>
          <a:xfrm>
            <a:off x="4645025" y="2174874"/>
            <a:ext cx="3760463" cy="3951289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Our wings looked like a regular piece</a:t>
            </a:r>
            <a:r>
              <a:rPr lang="en-US" dirty="0"/>
              <a:t> </a:t>
            </a:r>
            <a:r>
              <a:rPr lang="en-US" dirty="0" smtClean="0"/>
              <a:t>of Styrofoam , but on the ends it was slanted down.</a:t>
            </a:r>
          </a:p>
          <a:p>
            <a:r>
              <a:rPr lang="en-US" dirty="0" smtClean="0"/>
              <a:t>Our tail was jutted out of the back of our box and had a crossbar across it and a piece of cardboard stood up on top.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Our cardboard box looked like a box.</a:t>
            </a:r>
            <a:endParaRPr lang="en-US" dirty="0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Design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Test Flight</a:t>
            </a:r>
          </a:p>
        </p:txBody>
      </p:sp>
      <p:sp>
        <p:nvSpPr>
          <p:cNvPr id="1843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Recorded Distance and Flight</a:t>
            </a:r>
          </a:p>
        </p:txBody>
      </p:sp>
      <p:sp>
        <p:nvSpPr>
          <p:cNvPr id="18436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Our gilder flew 3.00 meters.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Our first flight was 3.00 meters.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Our second flight was 2.47 meters.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Our last flight was 2.53 meters.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Glide Slope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36016" y="1143048"/>
            <a:ext cx="3200400" cy="3108960"/>
          </a:xfrm>
        </p:spPr>
        <p:txBody>
          <a:bodyPr/>
          <a:lstStyle/>
          <a:p>
            <a:r>
              <a:rPr lang="en-US" dirty="0" smtClean="0"/>
              <a:t>Ratio=2.1</a:t>
            </a:r>
          </a:p>
          <a:p>
            <a:r>
              <a:rPr lang="en-US" dirty="0" smtClean="0"/>
              <a:t>3meters=Horizontal Distance</a:t>
            </a:r>
          </a:p>
          <a:p>
            <a:r>
              <a:rPr lang="en-US" dirty="0" smtClean="0"/>
              <a:t>1.42 meters=change in altitude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Aspect Ratio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822960" y="1273780"/>
            <a:ext cx="3200400" cy="3108960"/>
          </a:xfrm>
        </p:spPr>
        <p:txBody>
          <a:bodyPr>
            <a:normAutofit/>
          </a:bodyPr>
          <a:lstStyle/>
          <a:p>
            <a:r>
              <a:rPr lang="en-US" dirty="0" smtClean="0"/>
              <a:t>.96 meters Tip To Tip of wing</a:t>
            </a:r>
          </a:p>
          <a:p>
            <a:r>
              <a:rPr lang="en-US" dirty="0" smtClean="0"/>
              <a:t>.23 meters Width of wing</a:t>
            </a:r>
          </a:p>
          <a:p>
            <a:r>
              <a:rPr lang="en-US" dirty="0" smtClean="0"/>
              <a:t>Aspect Ratio = 4.2</a:t>
            </a:r>
          </a:p>
          <a:p>
            <a:r>
              <a:rPr lang="en-US" dirty="0" smtClean="0"/>
              <a:t>We divided .96 by .23 and got 4.2 meters.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1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168</TotalTime>
  <Words>155</Words>
  <Application>Microsoft Macintosh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Fire throwers </vt:lpstr>
      <vt:lpstr>Our Glider</vt:lpstr>
      <vt:lpstr>Our Design</vt:lpstr>
      <vt:lpstr>Test Flight</vt:lpstr>
      <vt:lpstr>Glide Slope</vt:lpstr>
      <vt:lpstr>Aspect Ratio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ITEC Department</dc:creator>
  <cp:lastModifiedBy>ITEC Department</cp:lastModifiedBy>
  <cp:revision>18</cp:revision>
  <dcterms:created xsi:type="dcterms:W3CDTF">2011-02-28T16:46:57Z</dcterms:created>
  <dcterms:modified xsi:type="dcterms:W3CDTF">2013-11-20T03:14:31Z</dcterms:modified>
</cp:coreProperties>
</file>