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58" r:id="rId4"/>
    <p:sldId id="263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1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B14F-1BEF-A944-BDF7-5358C494118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7C6-3B14-DF4A-97EA-84ADC693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546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B14F-1BEF-A944-BDF7-5358C494118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7C6-3B14-DF4A-97EA-84ADC693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564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B14F-1BEF-A944-BDF7-5358C494118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7C6-3B14-DF4A-97EA-84ADC693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B14F-1BEF-A944-BDF7-5358C494118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7C6-3B14-DF4A-97EA-84ADC693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081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B14F-1BEF-A944-BDF7-5358C494118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7C6-3B14-DF4A-97EA-84ADC693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662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B14F-1BEF-A944-BDF7-5358C494118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7C6-3B14-DF4A-97EA-84ADC693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122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B14F-1BEF-A944-BDF7-5358C494118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7C6-3B14-DF4A-97EA-84ADC693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85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B14F-1BEF-A944-BDF7-5358C494118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7C6-3B14-DF4A-97EA-84ADC693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4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B14F-1BEF-A944-BDF7-5358C494118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7C6-3B14-DF4A-97EA-84ADC693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33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B14F-1BEF-A944-BDF7-5358C494118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7C6-3B14-DF4A-97EA-84ADC693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32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B14F-1BEF-A944-BDF7-5358C494118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7C6-3B14-DF4A-97EA-84ADC693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840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0B14F-1BEF-A944-BDF7-5358C494118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E27C6-3B14-DF4A-97EA-84ADC693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218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Continents and Oceans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225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Seven Continents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530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Four Oceans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 </a:t>
            </a:r>
            <a:endParaRPr lang="en-US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 </a:t>
            </a:r>
            <a:endParaRPr lang="en-US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 </a:t>
            </a:r>
            <a:endParaRPr lang="en-US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 </a:t>
            </a:r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72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Facts About North America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773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If I Could Live on Another Continent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If I could live on another continent I would like to live on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446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46</Words>
  <Application>Microsoft Macintosh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Continents and Oceans</vt:lpstr>
      <vt:lpstr>The Seven Continents</vt:lpstr>
      <vt:lpstr>The Four Oceans</vt:lpstr>
      <vt:lpstr>Facts About North America</vt:lpstr>
      <vt:lpstr>If I Could Live on Another Continent</vt:lpstr>
    </vt:vector>
  </TitlesOfParts>
  <Company>East Stroudsburg Area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Continents and Oceans</dc:title>
  <dc:creator>ITEC Department</dc:creator>
  <cp:lastModifiedBy>ITEC Department</cp:lastModifiedBy>
  <cp:revision>4</cp:revision>
  <cp:lastPrinted>2014-01-15T19:48:03Z</cp:lastPrinted>
  <dcterms:created xsi:type="dcterms:W3CDTF">2014-01-15T19:28:46Z</dcterms:created>
  <dcterms:modified xsi:type="dcterms:W3CDTF">2014-01-15T20:08:50Z</dcterms:modified>
</cp:coreProperties>
</file>