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B3C5-49DC-4ACA-9838-0B71019B3AC8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77528-DADE-400A-B9A3-A0E53177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067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B3C5-49DC-4ACA-9838-0B71019B3AC8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77528-DADE-400A-B9A3-A0E53177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766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B3C5-49DC-4ACA-9838-0B71019B3AC8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77528-DADE-400A-B9A3-A0E53177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038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B3C5-49DC-4ACA-9838-0B71019B3AC8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77528-DADE-400A-B9A3-A0E53177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117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B3C5-49DC-4ACA-9838-0B71019B3AC8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77528-DADE-400A-B9A3-A0E53177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224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B3C5-49DC-4ACA-9838-0B71019B3AC8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77528-DADE-400A-B9A3-A0E53177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42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B3C5-49DC-4ACA-9838-0B71019B3AC8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77528-DADE-400A-B9A3-A0E53177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751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B3C5-49DC-4ACA-9838-0B71019B3AC8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77528-DADE-400A-B9A3-A0E53177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510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B3C5-49DC-4ACA-9838-0B71019B3AC8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77528-DADE-400A-B9A3-A0E53177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263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B3C5-49DC-4ACA-9838-0B71019B3AC8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77528-DADE-400A-B9A3-A0E53177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299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CB3C5-49DC-4ACA-9838-0B71019B3AC8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77528-DADE-400A-B9A3-A0E53177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662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CB3C5-49DC-4ACA-9838-0B71019B3AC8}" type="datetimeFigureOut">
              <a:rPr lang="en-US" smtClean="0"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77528-DADE-400A-B9A3-A0E53177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860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09600"/>
            <a:ext cx="8458200" cy="1470025"/>
          </a:xfrm>
        </p:spPr>
        <p:txBody>
          <a:bodyPr>
            <a:noAutofit/>
          </a:bodyPr>
          <a:lstStyle/>
          <a:p>
            <a:r>
              <a:rPr lang="en-US" sz="6000" b="1" dirty="0" smtClean="0"/>
              <a:t>Female Reproductive System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599" y="2590800"/>
            <a:ext cx="5677785" cy="3871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962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500" b="1" dirty="0" smtClean="0"/>
              <a:t>9.	Cervix</a:t>
            </a:r>
            <a:endParaRPr lang="en-US" sz="5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Opening to the uterus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2667000"/>
            <a:ext cx="5230826" cy="356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955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500" b="1" dirty="0" smtClean="0"/>
              <a:t>10.</a:t>
            </a:r>
            <a:r>
              <a:rPr lang="en-US" sz="5500" b="1" smtClean="0"/>
              <a:t>		Menopause</a:t>
            </a:r>
            <a:endParaRPr lang="en-US" sz="5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End of reproductive years</a:t>
            </a:r>
          </a:p>
          <a:p>
            <a:r>
              <a:rPr lang="en-US" sz="4000" dirty="0" smtClean="0"/>
              <a:t>Ages 45-55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2743200"/>
            <a:ext cx="3886071" cy="380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866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500" b="1" dirty="0" smtClean="0"/>
              <a:t>11. 	Maintaining Reproductive Health</a:t>
            </a:r>
            <a:endParaRPr lang="en-US" sz="5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229600" cy="45259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Bathe regularly</a:t>
            </a:r>
          </a:p>
          <a:p>
            <a:r>
              <a:rPr lang="en-US" sz="4000" dirty="0" smtClean="0"/>
              <a:t>Have regular medical exams</a:t>
            </a:r>
          </a:p>
          <a:p>
            <a:r>
              <a:rPr lang="en-US" sz="4000" dirty="0" smtClean="0"/>
              <a:t>Practice abstinence</a:t>
            </a:r>
            <a:endParaRPr lang="en-US" sz="4000" dirty="0"/>
          </a:p>
        </p:txBody>
      </p:sp>
      <p:pic>
        <p:nvPicPr>
          <p:cNvPr id="1026" name="Picture 2" descr="C:\Users\holly-eich\AppData\Local\Microsoft\Windows\Temporary Internet Files\Content.IE5\DVD6OK43\MC9003303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005818"/>
            <a:ext cx="1595673" cy="3805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3170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318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500" b="1" dirty="0" smtClean="0"/>
              <a:t>1.  Eggs</a:t>
            </a:r>
            <a:endParaRPr lang="en-US" sz="5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Female gametes</a:t>
            </a:r>
          </a:p>
          <a:p>
            <a:r>
              <a:rPr lang="en-US" sz="4000" dirty="0" smtClean="0"/>
              <a:t>Ova, ovum</a:t>
            </a:r>
          </a:p>
          <a:p>
            <a:r>
              <a:rPr lang="en-US" sz="4000" dirty="0" smtClean="0"/>
              <a:t>400,000 at birth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2743200"/>
            <a:ext cx="2600325" cy="260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331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500" b="1" dirty="0" smtClean="0"/>
              <a:t>2.	</a:t>
            </a:r>
            <a:r>
              <a:rPr lang="en-US" sz="5500" b="1" dirty="0"/>
              <a:t>O</a:t>
            </a:r>
            <a:r>
              <a:rPr lang="en-US" sz="5500" b="1" dirty="0" smtClean="0"/>
              <a:t>varies</a:t>
            </a:r>
            <a:endParaRPr lang="en-US" sz="5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Female sex glands</a:t>
            </a:r>
          </a:p>
          <a:p>
            <a:r>
              <a:rPr lang="en-US" sz="4000" dirty="0" smtClean="0"/>
              <a:t>Store the ova</a:t>
            </a:r>
          </a:p>
          <a:p>
            <a:r>
              <a:rPr lang="en-US" sz="4000" dirty="0" smtClean="0"/>
              <a:t>Produce female sex hormones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8759" y="3733800"/>
            <a:ext cx="4204215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379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500" b="1" dirty="0" smtClean="0"/>
              <a:t>3.	Uterus</a:t>
            </a:r>
            <a:endParaRPr lang="en-US" sz="5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Hollow, muscular, pear-shaped organ</a:t>
            </a:r>
          </a:p>
          <a:p>
            <a:r>
              <a:rPr lang="en-US" sz="4000" dirty="0" smtClean="0"/>
              <a:t>Nourishes &amp; protects a fertilized ovum until birth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3352800"/>
            <a:ext cx="4651175" cy="317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72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500" b="1" dirty="0" smtClean="0"/>
              <a:t>4.	Ovulation</a:t>
            </a:r>
            <a:endParaRPr lang="en-US" sz="5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Process of releasing a mature ovum into the fallopian tube each month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971800"/>
            <a:ext cx="5007346" cy="3414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201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500" b="1" dirty="0" smtClean="0"/>
              <a:t>5.	Fallopian tubes</a:t>
            </a:r>
            <a:endParaRPr lang="en-US" sz="5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Pair of tubes with fingerlike projections that draw into the ovum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2971800"/>
            <a:ext cx="5119086" cy="3490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043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500" b="1" dirty="0" smtClean="0"/>
              <a:t>6.	Vagina</a:t>
            </a:r>
            <a:endParaRPr lang="en-US" sz="5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Muscular, elastic passageway that extends from the uterus to the outside of the body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3515675"/>
            <a:ext cx="4656766" cy="3175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233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500" b="1" dirty="0" smtClean="0"/>
              <a:t>7.	Zygote</a:t>
            </a:r>
            <a:endParaRPr lang="en-US" sz="5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Fertilized egg (by a sperm cell)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0686" y="3124200"/>
            <a:ext cx="2413314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613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500" b="1" dirty="0" smtClean="0"/>
              <a:t>8.	Menstruation</a:t>
            </a:r>
            <a:endParaRPr lang="en-US" sz="5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Shedding of uterine lining</a:t>
            </a:r>
          </a:p>
          <a:p>
            <a:r>
              <a:rPr lang="en-US" sz="4000" dirty="0" smtClean="0"/>
              <a:t>Begin ages 10-15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2971800"/>
            <a:ext cx="3842657" cy="336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627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129</Words>
  <Application>Microsoft Office PowerPoint</Application>
  <PresentationFormat>On-screen Show (4:3)</PresentationFormat>
  <Paragraphs>32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Female Reproductive System</vt:lpstr>
      <vt:lpstr>1.  Eggs</vt:lpstr>
      <vt:lpstr>2. Ovaries</vt:lpstr>
      <vt:lpstr>3. Uterus</vt:lpstr>
      <vt:lpstr>4. Ovulation</vt:lpstr>
      <vt:lpstr>5. Fallopian tubes</vt:lpstr>
      <vt:lpstr>6. Vagina</vt:lpstr>
      <vt:lpstr>7. Zygote</vt:lpstr>
      <vt:lpstr>8. Menstruation</vt:lpstr>
      <vt:lpstr>9. Cervix</vt:lpstr>
      <vt:lpstr>10.  Menopause</vt:lpstr>
      <vt:lpstr>11.  Maintaining Reproductive Health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Female Reproductive System</dc:title>
  <dc:creator>Holly Eich</dc:creator>
  <cp:lastModifiedBy>Holly Eich</cp:lastModifiedBy>
  <cp:revision>4</cp:revision>
  <dcterms:created xsi:type="dcterms:W3CDTF">2014-01-08T14:04:12Z</dcterms:created>
  <dcterms:modified xsi:type="dcterms:W3CDTF">2014-01-08T14:42:59Z</dcterms:modified>
</cp:coreProperties>
</file>