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4" r:id="rId1"/>
  </p:sldMasterIdLst>
  <p:notesMasterIdLst>
    <p:notesMasterId r:id="rId9"/>
  </p:notesMasterIdLst>
  <p:sldIdLst>
    <p:sldId id="269" r:id="rId2"/>
    <p:sldId id="270" r:id="rId3"/>
    <p:sldId id="271" r:id="rId4"/>
    <p:sldId id="272" r:id="rId5"/>
    <p:sldId id="273" r:id="rId6"/>
    <p:sldId id="265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CF10D-454E-1E44-8577-92D514E69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71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28A18-43E9-AA45-87CD-89C5DBBFA15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E9DD6-495B-0A42-8DFD-EB502337CE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D453D-A769-A04F-B8CF-F78F8D71190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A2C6A-C3E8-1C48-8B59-F543945A4E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85245-EDA2-6240-8359-F7E4E27C1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Awesome Pink Falcons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Ann Marie, Brian, Kerri-Ann, Ashley, Julia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Your Materials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Duct Tape</a:t>
            </a:r>
          </a:p>
          <a:p>
            <a:pPr eaLnBrk="1" hangingPunct="1"/>
            <a:r>
              <a:rPr lang="en-US" dirty="0" smtClean="0"/>
              <a:t>Styrofoam</a:t>
            </a:r>
          </a:p>
          <a:p>
            <a:pPr eaLnBrk="1" hangingPunct="1"/>
            <a:r>
              <a:rPr lang="en-US" dirty="0" smtClean="0"/>
              <a:t>Shoe box</a:t>
            </a:r>
          </a:p>
          <a:p>
            <a:pPr eaLnBrk="1" hangingPunct="1"/>
            <a:r>
              <a:rPr lang="en-US" dirty="0" smtClean="0"/>
              <a:t>Construction paper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6390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Caption for Picture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Our plane got 3.62 meters.</a:t>
            </a:r>
          </a:p>
          <a:p>
            <a:pPr marL="0" indent="0">
              <a:buNone/>
            </a:pPr>
            <a:r>
              <a:rPr lang="en-US" dirty="0" smtClean="0"/>
              <a:t>We got pretty far on our first trail which we will show you in this picture.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1…………..2……………3......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(meters that our plane flew)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Design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Our wings were 22 inches long each and 44 inches across for full wingspan. Our tail was curved with a small platform through the middle. Our nose was a paper cone and the wings and tail were made of Styrofoam. It was all held together with duck tape.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3" name="Content Placeholder 2" descr="imgres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455" b="-33455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Flight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Recorded Distance and Flight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Our first test flight recorded distance was 3.62 meters.</a:t>
            </a:r>
          </a:p>
          <a:p>
            <a:pPr eaLnBrk="1" hangingPunct="1"/>
            <a:endParaRPr lang="en-US" sz="1900" dirty="0"/>
          </a:p>
          <a:p>
            <a:pPr eaLnBrk="1" hangingPunct="1"/>
            <a:r>
              <a:rPr lang="en-US" dirty="0" smtClean="0"/>
              <a:t>Our second test flight recorded was .85 meters.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Our third recorded distance was also </a:t>
            </a:r>
            <a:r>
              <a:rPr lang="en-US" dirty="0"/>
              <a:t>1</a:t>
            </a:r>
            <a:r>
              <a:rPr lang="en-US" dirty="0" smtClean="0"/>
              <a:t> meter.</a:t>
            </a:r>
          </a:p>
        </p:txBody>
      </p:sp>
      <p:sp>
        <p:nvSpPr>
          <p:cNvPr id="18437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Pink plane</a:t>
            </a:r>
          </a:p>
        </p:txBody>
      </p:sp>
      <p:pic>
        <p:nvPicPr>
          <p:cNvPr id="5" name="Content Placeholder 4" descr="imgres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034" b="-13034"/>
          <a:stretch>
            <a:fillRect/>
          </a:stretch>
        </p:blipFill>
        <p:spPr>
          <a:xfrm>
            <a:off x="4497388" y="2174875"/>
            <a:ext cx="3692249" cy="3562632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Glide Slope Ratio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2321" y="1744122"/>
            <a:ext cx="65398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find the Glide Slope Ratio we divided the distance that our plane glided by the altitude from witch we threw it. 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u="sng" dirty="0" smtClean="0"/>
              <a:t>Trial 1 </a:t>
            </a:r>
            <a:r>
              <a:rPr lang="en-US" dirty="0" smtClean="0"/>
              <a:t>  </a:t>
            </a:r>
            <a:r>
              <a:rPr lang="en-US" u="sng" dirty="0" smtClean="0"/>
              <a:t>3.62 </a:t>
            </a:r>
            <a:r>
              <a:rPr lang="en-US" dirty="0" smtClean="0"/>
              <a:t> = 2.26</a:t>
            </a:r>
          </a:p>
          <a:p>
            <a:r>
              <a:rPr lang="en-US" dirty="0"/>
              <a:t> </a:t>
            </a:r>
            <a:r>
              <a:rPr lang="en-US" dirty="0" smtClean="0"/>
              <a:t>             1.60</a:t>
            </a:r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r>
              <a:rPr lang="en-US" b="1" u="sng" dirty="0" smtClean="0"/>
              <a:t>Trial 2</a:t>
            </a:r>
            <a:r>
              <a:rPr lang="en-US" dirty="0" smtClean="0"/>
              <a:t>   .</a:t>
            </a:r>
            <a:r>
              <a:rPr lang="en-US" u="sng" dirty="0" smtClean="0"/>
              <a:t>85</a:t>
            </a:r>
            <a:r>
              <a:rPr lang="en-US" dirty="0" smtClean="0"/>
              <a:t> = .59</a:t>
            </a:r>
            <a:endParaRPr lang="en-US" b="1" u="sng" dirty="0" smtClean="0"/>
          </a:p>
          <a:p>
            <a:r>
              <a:rPr lang="en-US" dirty="0"/>
              <a:t> </a:t>
            </a:r>
            <a:r>
              <a:rPr lang="en-US" dirty="0" smtClean="0"/>
              <a:t>             1.44</a:t>
            </a:r>
            <a:endParaRPr lang="en-US" dirty="0"/>
          </a:p>
          <a:p>
            <a:endParaRPr lang="en-US" dirty="0" smtClean="0"/>
          </a:p>
          <a:p>
            <a:r>
              <a:rPr lang="en-US" b="1" u="sng" dirty="0" smtClean="0"/>
              <a:t>Trial 3</a:t>
            </a:r>
            <a:r>
              <a:rPr lang="en-US" dirty="0" smtClean="0"/>
              <a:t>   </a:t>
            </a:r>
            <a:r>
              <a:rPr lang="en-US" u="sng" dirty="0" smtClean="0"/>
              <a:t>1  </a:t>
            </a:r>
            <a:r>
              <a:rPr lang="en-US" dirty="0" smtClean="0"/>
              <a:t>=     .70</a:t>
            </a:r>
            <a:endParaRPr lang="en-US" b="1" u="sng" dirty="0" smtClean="0"/>
          </a:p>
          <a:p>
            <a:r>
              <a:rPr lang="en-US" dirty="0" smtClean="0"/>
              <a:t>              1.42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264898"/>
            <a:ext cx="5229662" cy="3951288"/>
          </a:xfrm>
        </p:spPr>
        <p:txBody>
          <a:bodyPr/>
          <a:lstStyle/>
          <a:p>
            <a:r>
              <a:rPr lang="en-US" dirty="0" smtClean="0"/>
              <a:t>5.2 aspect</a:t>
            </a:r>
          </a:p>
          <a:p>
            <a:pPr marL="0" indent="0">
              <a:buNone/>
            </a:pPr>
            <a:r>
              <a:rPr lang="en-US" dirty="0" smtClean="0"/>
              <a:t>  Length of wings tip to tip divided by width at widest point.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44586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Description of Tests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5248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buNone/>
            </a:pPr>
            <a:r>
              <a:rPr lang="en-US" dirty="0" smtClean="0"/>
              <a:t>What went well was on trial one the shoebox flew 3.62  meters.</a:t>
            </a: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What went wrong was on the 2nd trial.  </a:t>
            </a:r>
            <a:r>
              <a:rPr lang="en-US" dirty="0"/>
              <a:t>I</a:t>
            </a:r>
            <a:r>
              <a:rPr lang="en-US" dirty="0" smtClean="0"/>
              <a:t>t took a nose dive  as it flew .85 meters and in trial 3 it also took a nose dive and flew 1 meter.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The changes we made was we took some weight of the back of the shoebox.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                                                 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211</TotalTime>
  <Words>311</Words>
  <Application>Microsoft Macintosh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Twilight</vt:lpstr>
      <vt:lpstr>Awesome Pink Falcons</vt:lpstr>
      <vt:lpstr>Our Glider</vt:lpstr>
      <vt:lpstr>Our Design</vt:lpstr>
      <vt:lpstr>Test Flight</vt:lpstr>
      <vt:lpstr>Glide Slope Ratio</vt:lpstr>
      <vt:lpstr>Aspect Ratio</vt:lpstr>
      <vt:lpstr>Description of Tests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25</cp:revision>
  <cp:lastPrinted>2013-11-14T20:05:10Z</cp:lastPrinted>
  <dcterms:created xsi:type="dcterms:W3CDTF">2011-02-28T16:46:57Z</dcterms:created>
  <dcterms:modified xsi:type="dcterms:W3CDTF">2013-11-20T03:18:03Z</dcterms:modified>
</cp:coreProperties>
</file>