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2" r:id="rId1"/>
  </p:sldMasterIdLst>
  <p:notesMasterIdLst>
    <p:notesMasterId r:id="rId8"/>
  </p:notesMasterIdLst>
  <p:sldIdLst>
    <p:sldId id="268" r:id="rId2"/>
    <p:sldId id="269" r:id="rId3"/>
    <p:sldId id="259" r:id="rId4"/>
    <p:sldId id="271" r:id="rId5"/>
    <p:sldId id="272" r:id="rId6"/>
    <p:sldId id="270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07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3D4DF49-D574-C646-9D8A-695D7AEF43BD}" type="datetime1">
              <a:rPr lang="en-US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31CF10D-454E-1E44-8577-92D514E69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277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67E5CD-5D97-674C-862F-5A57E3EB9048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F28A18-43E9-AA45-87CD-89C5DBBFA15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E9DD6-495B-0A42-8DFD-EB502337CE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6EDFC3-F9C8-854C-8B2D-01DC06C1AE90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42270-8FB2-B34D-AF38-8B9AE6BB5C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4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18B23-2B5B-A34F-B19C-3EEDEAF739C1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9D9972-6C9A-6C48-B819-1F30286FB3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1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BCB0FD-821F-974B-A880-AE5463CF6AD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729C9-26F8-A64C-B62D-2916E12EE7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795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3D453D-A769-A04F-B8CF-F78F8D71190A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A2C6A-C3E8-1C48-8B59-F543945A4E7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76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655AB3-2F2A-D647-AAF0-ECE58287B519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EAF0DA-D65D-C04B-ACFA-7ABBC43281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39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C347A0-2C04-3B47-8365-10E6625E613D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E36C0-F791-D243-A03B-F55DACF169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99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3DF7B-9E1F-EF4A-8FD2-C60CEAD03848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63F9CC-1683-AE47-8515-7A19749A0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71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A9A6D7-C68B-8048-8221-03DE5DF4226A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FE50A-2DF5-334D-AD72-1C7927854A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09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6C95B2-C3F7-5B49-9AAE-B320CC53B1B1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85245-EDA2-6240-8359-F7E4E27C15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31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B20047-0889-5F43-B4C7-8142935061B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E5573C-3E7C-6141-A661-5C3C305F9D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6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7996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Blue Swag</a:t>
            </a:r>
            <a:endParaRPr lang="en-US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Michael, Katelyn, Hashir, Ava, Andrew, Caitlyn, Caroline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4482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Our Glider</a:t>
            </a:r>
          </a:p>
        </p:txBody>
      </p:sp>
      <p:sp>
        <p:nvSpPr>
          <p:cNvPr id="16387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Your Materials</a:t>
            </a:r>
          </a:p>
        </p:txBody>
      </p:sp>
      <p:sp>
        <p:nvSpPr>
          <p:cNvPr id="16388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Card Board</a:t>
            </a:r>
          </a:p>
          <a:p>
            <a:pPr eaLnBrk="1" hangingPunct="1"/>
            <a:r>
              <a:rPr lang="en-US" dirty="0" smtClean="0"/>
              <a:t>Duct Tape</a:t>
            </a:r>
          </a:p>
          <a:p>
            <a:pPr eaLnBrk="1" hangingPunct="1"/>
            <a:r>
              <a:rPr lang="en-US" dirty="0" smtClean="0"/>
              <a:t>Styrofoam</a:t>
            </a:r>
          </a:p>
          <a:p>
            <a:pPr eaLnBrk="1" hangingPunct="1"/>
            <a:r>
              <a:rPr lang="en-US" dirty="0" smtClean="0"/>
              <a:t>Clear Tape</a:t>
            </a:r>
          </a:p>
          <a:p>
            <a:pPr eaLnBrk="1" hangingPunct="1"/>
            <a:r>
              <a:rPr lang="en-US" dirty="0" smtClean="0"/>
              <a:t>Construction Paper</a:t>
            </a:r>
          </a:p>
          <a:p>
            <a:pPr eaLnBrk="1" hangingPunct="1"/>
            <a:r>
              <a:rPr lang="en-US" dirty="0" smtClean="0"/>
              <a:t>Pencils</a:t>
            </a:r>
          </a:p>
          <a:p>
            <a:pPr eaLnBrk="1" hangingPunct="1"/>
            <a:r>
              <a:rPr lang="en-US" dirty="0" smtClean="0"/>
              <a:t>Shoebox</a:t>
            </a:r>
          </a:p>
          <a:p>
            <a:pPr eaLnBrk="1" hangingPunct="1"/>
            <a:r>
              <a:rPr lang="en-US" dirty="0"/>
              <a:t> </a:t>
            </a:r>
            <a:r>
              <a:rPr lang="en-US" dirty="0" smtClean="0"/>
              <a:t>Rulers</a:t>
            </a:r>
          </a:p>
          <a:p>
            <a:pPr eaLnBrk="1" hangingPunct="1"/>
            <a:r>
              <a:rPr lang="en-US" dirty="0"/>
              <a:t> </a:t>
            </a:r>
            <a:r>
              <a:rPr lang="en-US" dirty="0" smtClean="0"/>
              <a:t>Nickel</a:t>
            </a:r>
          </a:p>
          <a:p>
            <a:pPr eaLnBrk="1" hangingPunct="1"/>
            <a:r>
              <a:rPr lang="en-US" dirty="0"/>
              <a:t> </a:t>
            </a:r>
            <a:r>
              <a:rPr lang="en-US" dirty="0" smtClean="0"/>
              <a:t>Penny</a:t>
            </a:r>
          </a:p>
        </p:txBody>
      </p:sp>
      <p:sp>
        <p:nvSpPr>
          <p:cNvPr id="16390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      IT</a:t>
            </a:r>
            <a:r>
              <a:rPr lang="fr-FR" dirty="0" smtClean="0"/>
              <a:t>’</a:t>
            </a:r>
            <a:r>
              <a:rPr lang="en-US" dirty="0" smtClean="0"/>
              <a:t>S A BIPLANE!!!</a:t>
            </a:r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83" r="25683"/>
          <a:stretch>
            <a:fillRect/>
          </a:stretch>
        </p:blipFill>
        <p:spPr>
          <a:xfrm>
            <a:off x="3434031" y="2174874"/>
            <a:ext cx="5252770" cy="4683125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Test Flight</a:t>
            </a:r>
          </a:p>
        </p:txBody>
      </p:sp>
      <p:sp>
        <p:nvSpPr>
          <p:cNvPr id="1843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Recorded Distance and Flight</a:t>
            </a:r>
          </a:p>
        </p:txBody>
      </p:sp>
      <p:sp>
        <p:nvSpPr>
          <p:cNvPr id="18436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dirty="0" smtClean="0"/>
              <a:t>Trial 1 –height 1.5 meters </a:t>
            </a:r>
          </a:p>
          <a:p>
            <a:pPr marL="0" indent="0" eaLnBrk="1" hangingPunct="1">
              <a:buNone/>
            </a:pPr>
            <a:r>
              <a:rPr lang="en-US" dirty="0" smtClean="0"/>
              <a:t>5 meters long</a:t>
            </a:r>
          </a:p>
          <a:p>
            <a:pPr marL="0" indent="0" eaLnBrk="1" hangingPunct="1">
              <a:buNone/>
            </a:pPr>
            <a:r>
              <a:rPr lang="en-US" dirty="0" smtClean="0"/>
              <a:t>Trial 2-height 1.54 meters</a:t>
            </a:r>
          </a:p>
          <a:p>
            <a:pPr marL="0" indent="0" eaLnBrk="1" hangingPunct="1">
              <a:buNone/>
            </a:pPr>
            <a:r>
              <a:rPr lang="en-US" dirty="0" smtClean="0"/>
              <a:t>4.60 meters long</a:t>
            </a:r>
          </a:p>
          <a:p>
            <a:pPr marL="0" indent="0" eaLnBrk="1" hangingPunct="1">
              <a:buNone/>
            </a:pPr>
            <a:r>
              <a:rPr lang="en-US" dirty="0" smtClean="0"/>
              <a:t>Trial 3- height 1.46 meters</a:t>
            </a:r>
          </a:p>
          <a:p>
            <a:pPr marL="0" indent="0" eaLnBrk="1" hangingPunct="1">
              <a:buNone/>
            </a:pPr>
            <a:r>
              <a:rPr lang="en-US" dirty="0" smtClean="0"/>
              <a:t>5 meters long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Glide Slope</a:t>
            </a:r>
          </a:p>
        </p:txBody>
      </p:sp>
      <p:sp>
        <p:nvSpPr>
          <p:cNvPr id="20483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Glide slope and interpretation</a:t>
            </a:r>
          </a:p>
        </p:txBody>
      </p:sp>
      <p:sp>
        <p:nvSpPr>
          <p:cNvPr id="20484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Trial 1</a:t>
            </a:r>
          </a:p>
          <a:p>
            <a:pPr marL="0" indent="0" eaLnBrk="1" hangingPunct="1">
              <a:buNone/>
            </a:pPr>
            <a:r>
              <a:rPr lang="en-US" dirty="0" smtClean="0"/>
              <a:t>5 meters (distance it flew) divided by</a:t>
            </a:r>
          </a:p>
          <a:p>
            <a:pPr marL="0" indent="0" eaLnBrk="1" hangingPunct="1">
              <a:buNone/>
            </a:pPr>
            <a:r>
              <a:rPr lang="en-US" dirty="0" smtClean="0"/>
              <a:t>1.5 meters (height)</a:t>
            </a:r>
          </a:p>
          <a:p>
            <a:pPr marL="0" indent="0" eaLnBrk="1" hangingPunct="1">
              <a:buNone/>
            </a:pPr>
            <a:r>
              <a:rPr lang="en-US" dirty="0" smtClean="0"/>
              <a:t>3.33 meters =  glide slope ratio</a:t>
            </a:r>
          </a:p>
          <a:p>
            <a:r>
              <a:rPr lang="en-US" dirty="0" smtClean="0"/>
              <a:t>Trial 2</a:t>
            </a:r>
          </a:p>
          <a:p>
            <a:pPr marL="0" indent="0">
              <a:buNone/>
            </a:pPr>
            <a:r>
              <a:rPr lang="en-US" dirty="0" smtClean="0"/>
              <a:t>4.6 meters (distance it flew) divided by 1.54meters (height) </a:t>
            </a:r>
          </a:p>
          <a:p>
            <a:pPr marL="0" indent="0">
              <a:buNone/>
            </a:pPr>
            <a:r>
              <a:rPr lang="en-US" dirty="0" smtClean="0"/>
              <a:t>2.99 meters = glide slope </a:t>
            </a:r>
            <a:r>
              <a:rPr lang="en-US" dirty="0"/>
              <a:t>ratio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3" y="2226471"/>
            <a:ext cx="4041775" cy="3951288"/>
          </a:xfrm>
        </p:spPr>
        <p:txBody>
          <a:bodyPr/>
          <a:lstStyle/>
          <a:p>
            <a:r>
              <a:rPr lang="en-US" dirty="0" smtClean="0"/>
              <a:t>Trial 3</a:t>
            </a:r>
          </a:p>
          <a:p>
            <a:pPr marL="0" indent="0">
              <a:buNone/>
            </a:pPr>
            <a:r>
              <a:rPr lang="en-US" dirty="0" smtClean="0"/>
              <a:t>5 meters (distance it flew) divided by</a:t>
            </a:r>
          </a:p>
          <a:p>
            <a:pPr marL="0" indent="0">
              <a:buNone/>
            </a:pPr>
            <a:r>
              <a:rPr lang="en-US" dirty="0" smtClean="0"/>
              <a:t>1.46 meters (height) </a:t>
            </a:r>
          </a:p>
          <a:p>
            <a:pPr marL="0" indent="0">
              <a:buNone/>
            </a:pPr>
            <a:r>
              <a:rPr lang="en-US" dirty="0" smtClean="0"/>
              <a:t>3.42 meters= glide slope ratio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Aspect Ratio</a:t>
            </a:r>
          </a:p>
        </p:txBody>
      </p:sp>
      <p:sp>
        <p:nvSpPr>
          <p:cNvPr id="20484" name="Content Placeholder 5"/>
          <p:cNvSpPr>
            <a:spLocks noGrp="1"/>
          </p:cNvSpPr>
          <p:nvPr>
            <p:ph sz="half" idx="2"/>
          </p:nvPr>
        </p:nvSpPr>
        <p:spPr>
          <a:xfrm>
            <a:off x="436586" y="2195489"/>
            <a:ext cx="8093707" cy="4068661"/>
          </a:xfrm>
        </p:spPr>
        <p:txBody>
          <a:bodyPr/>
          <a:lstStyle/>
          <a:p>
            <a:r>
              <a:rPr lang="en-US" dirty="0" smtClean="0"/>
              <a:t>Length of wings from tip to tip divided by the width of the wing at its widest point. 1.04 meters divided by .12 meters = 8.66 aspect ratio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71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Description of Tests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When we tested our glider we got it to glide a respectable distance. We evened out the weight by taping pennies and nickels on the tail and nose of the plane.</a:t>
            </a:r>
          </a:p>
          <a:p>
            <a:r>
              <a:rPr lang="en-US" dirty="0"/>
              <a:t> </a:t>
            </a:r>
            <a:r>
              <a:rPr lang="en-US" dirty="0" smtClean="0"/>
              <a:t>    We had to figure out how to make the tail. When we tested it before, it flipped over many times.</a:t>
            </a:r>
          </a:p>
          <a:p>
            <a:r>
              <a:rPr lang="en-US" dirty="0" smtClean="0"/>
              <a:t>We would put less tape and make a more aerodynamic design if we were to build another glider in the future.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264</Words>
  <Application>Microsoft Macintosh PowerPoint</Application>
  <PresentationFormat>On-screen Show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Blue Swag</vt:lpstr>
      <vt:lpstr>Our Glider</vt:lpstr>
      <vt:lpstr>Test Flight</vt:lpstr>
      <vt:lpstr>Glide Slope</vt:lpstr>
      <vt:lpstr>Aspect Ratio</vt:lpstr>
      <vt:lpstr>Description of Tests</vt:lpstr>
    </vt:vector>
  </TitlesOfParts>
  <Company>East Stroudsburg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ITEC Department</dc:creator>
  <cp:lastModifiedBy>ITEC Department</cp:lastModifiedBy>
  <cp:revision>23</cp:revision>
  <dcterms:created xsi:type="dcterms:W3CDTF">2011-02-28T16:46:57Z</dcterms:created>
  <dcterms:modified xsi:type="dcterms:W3CDTF">2013-11-20T03:12:01Z</dcterms:modified>
</cp:coreProperties>
</file>