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12/3/13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12/3/13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347591"/>
            <a:ext cx="5723468" cy="1996622"/>
          </a:xfrm>
        </p:spPr>
        <p:txBody>
          <a:bodyPr/>
          <a:lstStyle/>
          <a:p>
            <a:r>
              <a:rPr lang="en-US" dirty="0" smtClean="0"/>
              <a:t>Title of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547109"/>
            <a:ext cx="5712179" cy="20601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</a:t>
            </a:r>
          </a:p>
          <a:p>
            <a:r>
              <a:rPr lang="en-US" dirty="0" smtClean="0"/>
              <a:t>Author’s Name</a:t>
            </a:r>
          </a:p>
          <a:p>
            <a:endParaRPr lang="en-US" dirty="0"/>
          </a:p>
          <a:p>
            <a:r>
              <a:rPr lang="en-US" dirty="0" smtClean="0"/>
              <a:t>Your Name</a:t>
            </a:r>
          </a:p>
          <a:p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441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 Description ¶1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cs typeface="Times New Roman" charset="0"/>
              </a:rPr>
              <a:t>  In </a:t>
            </a:r>
            <a:r>
              <a:rPr lang="en-GB" dirty="0">
                <a:cs typeface="Times New Roman" charset="0"/>
              </a:rPr>
              <a:t>the beginning of the novel, </a:t>
            </a:r>
            <a:r>
              <a:rPr lang="en-GB" i="1" dirty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en-GB" i="1" u="sng" dirty="0">
                <a:solidFill>
                  <a:srgbClr val="FF0000"/>
                </a:solidFill>
                <a:cs typeface="Times New Roman" charset="0"/>
              </a:rPr>
              <a:t>character name)</a:t>
            </a:r>
            <a:r>
              <a:rPr lang="en-GB" dirty="0">
                <a:cs typeface="Times New Roman" charset="0"/>
              </a:rPr>
              <a:t> is a </a:t>
            </a:r>
            <a:r>
              <a:rPr lang="en-GB" u="sng" dirty="0">
                <a:solidFill>
                  <a:srgbClr val="FF0000"/>
                </a:solidFill>
                <a:cs typeface="Times New Roman" charset="0"/>
              </a:rPr>
              <a:t>(age)</a:t>
            </a:r>
            <a:r>
              <a:rPr lang="en-GB" dirty="0">
                <a:solidFill>
                  <a:srgbClr val="FF0000"/>
                </a:solidFill>
                <a:cs typeface="Times New Roman" charset="0"/>
              </a:rPr>
              <a:t> (</a:t>
            </a:r>
            <a:r>
              <a:rPr lang="en-GB" u="sng" dirty="0">
                <a:solidFill>
                  <a:srgbClr val="FF0000"/>
                </a:solidFill>
                <a:cs typeface="Times New Roman" charset="0"/>
              </a:rPr>
              <a:t>gender)</a:t>
            </a:r>
            <a:r>
              <a:rPr lang="en-GB" dirty="0">
                <a:cs typeface="Times New Roman" charset="0"/>
              </a:rPr>
              <a:t> who is </a:t>
            </a:r>
            <a:r>
              <a:rPr lang="en-GB" i="1" dirty="0">
                <a:solidFill>
                  <a:srgbClr val="FF0000"/>
                </a:solidFill>
                <a:cs typeface="Times New Roman" charset="0"/>
              </a:rPr>
              <a:t>(</a:t>
            </a:r>
            <a:r>
              <a:rPr lang="en-GB" i="1" u="sng" dirty="0">
                <a:solidFill>
                  <a:srgbClr val="FF0000"/>
                </a:solidFill>
                <a:cs typeface="Times New Roman" charset="0"/>
              </a:rPr>
              <a:t>a character trait or situation).</a:t>
            </a:r>
          </a:p>
          <a:p>
            <a:r>
              <a:rPr lang="en-US" dirty="0" smtClean="0"/>
              <a:t>  Add a sentence about their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44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¶3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/>
            <a:r>
              <a:rPr lang="en-GB" dirty="0" smtClean="0">
                <a:ea typeface="Times New Roman" charset="0"/>
                <a:cs typeface="Times New Roman" charset="0"/>
              </a:rPr>
              <a:t>  As </a:t>
            </a:r>
            <a:r>
              <a:rPr lang="en-GB" dirty="0">
                <a:ea typeface="Times New Roman" charset="0"/>
                <a:cs typeface="Times New Roman" charset="0"/>
              </a:rPr>
              <a:t>the conflict/problem develops, </a:t>
            </a:r>
            <a:r>
              <a:rPr lang="en-GB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(</a:t>
            </a:r>
            <a:r>
              <a:rPr lang="en-GB" u="sng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character name</a:t>
            </a:r>
            <a:r>
              <a:rPr lang="en-GB" u="sng" dirty="0">
                <a:solidFill>
                  <a:srgbClr val="FFFF66"/>
                </a:solidFill>
                <a:ea typeface="Times New Roman" charset="0"/>
                <a:cs typeface="Times New Roman" charset="0"/>
              </a:rPr>
              <a:t> </a:t>
            </a:r>
            <a:r>
              <a:rPr lang="en-GB" dirty="0">
                <a:ea typeface="Times New Roman" charset="0"/>
                <a:cs typeface="Times New Roman" charset="0"/>
              </a:rPr>
              <a:t>faces the challenge of </a:t>
            </a:r>
            <a:r>
              <a:rPr lang="en-GB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(</a:t>
            </a:r>
            <a:r>
              <a:rPr lang="en-GB" u="sng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name the major conflict of the story).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7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¶4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/>
            <a:r>
              <a:rPr lang="en-GB" dirty="0" smtClean="0">
                <a:ea typeface="Times New Roman" charset="0"/>
                <a:cs typeface="Times New Roman" charset="0"/>
              </a:rPr>
              <a:t>  Then, </a:t>
            </a:r>
            <a:r>
              <a:rPr lang="en-GB" dirty="0" smtClean="0">
                <a:solidFill>
                  <a:srgbClr val="FF0000"/>
                </a:solidFill>
                <a:ea typeface="Times New Roman" charset="0"/>
                <a:cs typeface="Times New Roman" charset="0"/>
              </a:rPr>
              <a:t>something else happens (give another event without telling the ending)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86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Hook- Opinion ¶6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Will </a:t>
            </a:r>
            <a:r>
              <a:rPr lang="en-GB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(</a:t>
            </a:r>
            <a:r>
              <a:rPr lang="en-GB" u="sng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character name )</a:t>
            </a:r>
            <a:r>
              <a:rPr lang="en-GB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 (</a:t>
            </a:r>
            <a:r>
              <a:rPr lang="en-GB" u="sng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conflict of the story)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be solved? </a:t>
            </a:r>
            <a:r>
              <a:rPr lang="en-US" dirty="0" smtClean="0"/>
              <a:t>I think you should read the book because </a:t>
            </a:r>
            <a:r>
              <a:rPr lang="en-GB" dirty="0" smtClean="0">
                <a:solidFill>
                  <a:srgbClr val="FF0000"/>
                </a:solidFill>
                <a:ea typeface="Times New Roman" charset="0"/>
                <a:cs typeface="Times New Roman" charset="0"/>
              </a:rPr>
              <a:t>(</a:t>
            </a:r>
            <a:r>
              <a:rPr lang="en-GB" u="sng" dirty="0" smtClean="0">
                <a:solidFill>
                  <a:srgbClr val="FF0000"/>
                </a:solidFill>
                <a:ea typeface="Times New Roman" charset="0"/>
                <a:cs typeface="Times New Roman" charset="0"/>
              </a:rPr>
              <a:t>give the reason why)</a:t>
            </a:r>
            <a:endParaRPr lang="en-US" dirty="0"/>
          </a:p>
          <a:p>
            <a:pPr marL="0" indent="0">
              <a:buFont typeface="Arial Black" charset="0"/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12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38</TotalTime>
  <Words>129</Words>
  <Application>Microsoft Macintosh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Pushpin</vt:lpstr>
      <vt:lpstr>Title of Book</vt:lpstr>
      <vt:lpstr>Character Description ¶1</vt:lpstr>
      <vt:lpstr>Plot ¶3</vt:lpstr>
      <vt:lpstr>Plot ¶4</vt:lpstr>
      <vt:lpstr>Hook- Opinion ¶6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Book</dc:title>
  <dc:creator>ITEC Department</dc:creator>
  <cp:lastModifiedBy>ITEC Department</cp:lastModifiedBy>
  <cp:revision>3</cp:revision>
  <dcterms:created xsi:type="dcterms:W3CDTF">2013-12-03T13:58:43Z</dcterms:created>
  <dcterms:modified xsi:type="dcterms:W3CDTF">2013-12-03T14:36:46Z</dcterms:modified>
</cp:coreProperties>
</file>