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39C6-E567-4DFA-859A-368E44BB917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27D02-44B1-4215-B6E4-AF77055F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3600"/>
            <a:ext cx="90678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Health Skills/Goal Setting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Glencoe Health</a:t>
            </a:r>
          </a:p>
          <a:p>
            <a:r>
              <a:rPr lang="en-US" dirty="0" smtClean="0"/>
              <a:t>Pages 34-73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Floss &amp; brush teeth regularly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4295775" cy="36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safety belt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381275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w/in 5 pounds of my healthy weight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3747547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good personal hygiene habits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3052763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regular physical checkups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31381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positive attitude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3691"/>
            <a:ext cx="5317475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emotions in healthy 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2794000" cy="39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responsibility for my 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57436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mistakes as chances to learn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4321337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well to family, friends &amp; peers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586382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	Health Skills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Refusal</a:t>
            </a:r>
          </a:p>
          <a:p>
            <a:r>
              <a:rPr lang="en-US" dirty="0" smtClean="0"/>
              <a:t>Conflict resolution</a:t>
            </a:r>
          </a:p>
          <a:p>
            <a:r>
              <a:rPr lang="en-US" dirty="0" smtClean="0"/>
              <a:t>Accessing info</a:t>
            </a:r>
          </a:p>
          <a:p>
            <a:r>
              <a:rPr lang="en-US" dirty="0" smtClean="0"/>
              <a:t>Analyzing influences</a:t>
            </a:r>
          </a:p>
          <a:p>
            <a:r>
              <a:rPr lang="en-US" dirty="0" smtClean="0"/>
              <a:t>Practicing healthful behaviors</a:t>
            </a:r>
          </a:p>
          <a:p>
            <a:r>
              <a:rPr lang="en-US" dirty="0" smtClean="0"/>
              <a:t>Stress management</a:t>
            </a:r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1 or more close friends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4770967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others with respect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51852"/>
            <a:ext cx="508567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refusal skills to avoid risk behaviors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3281363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along with many kinds of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myself in other people’s place &amp; understand their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400"/>
            <a:ext cx="4172393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 to help others whenever I 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43200"/>
            <a:ext cx="4630426" cy="30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	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reaction of the body &amp; mind to everyday challenges &amp;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36" y="2819400"/>
            <a:ext cx="4959864" cy="3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	Stress Management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 that help you reduce &amp; manage stress in your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967037" cy="34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	Values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ideas, beliefs, &amp; attitudes about what is important that help guide the way you live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1" y="2743200"/>
            <a:ext cx="4745018" cy="36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10.	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things you aim for that take planning &amp;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03296"/>
            <a:ext cx="4030224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	Interpersonal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thoughts, feelings &amp; beliefs between 2 or more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181600" cy="34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11.	Short-term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goal that you can reach in a short period of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40141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	Long-term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goal that you plan to reach over an extended period of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3084178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13.	Self-esteem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you value, respect &amp; feel confident </a:t>
            </a:r>
            <a:r>
              <a:rPr lang="en-US" dirty="0"/>
              <a:t>a</a:t>
            </a:r>
            <a:r>
              <a:rPr lang="en-US" dirty="0" smtClean="0"/>
              <a:t>bout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878492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	Role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whose success or behavior serves as an example to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1800"/>
            <a:ext cx="5029200" cy="3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	Personality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set of characteristics that make you unique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07938"/>
            <a:ext cx="5562600" cy="34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16.	Character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distinctive qualities that describe how a person thinks, feels, &amp; behaves.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5872740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	Strengthen interpersonal Communication Skills: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“I messages to express feelings</a:t>
            </a:r>
          </a:p>
          <a:p>
            <a:r>
              <a:rPr lang="en-US" dirty="0" smtClean="0"/>
              <a:t>Communicate w/ respect &amp; caring</a:t>
            </a:r>
          </a:p>
          <a:p>
            <a:r>
              <a:rPr lang="en-US" dirty="0" smtClean="0"/>
              <a:t>Be an active listener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2590800" cy="25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	Refusal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strategies that can help you say no when you are urged to take part in behaviors that are unsafe or unhealthful, or that go against your values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51" y="3886200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	Refusal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no in a firm voice</a:t>
            </a:r>
          </a:p>
          <a:p>
            <a:r>
              <a:rPr lang="en-US" dirty="0" smtClean="0"/>
              <a:t>Explain why</a:t>
            </a:r>
          </a:p>
          <a:p>
            <a:r>
              <a:rPr lang="en-US" dirty="0" smtClean="0"/>
              <a:t>Other alternatives</a:t>
            </a:r>
          </a:p>
          <a:p>
            <a:r>
              <a:rPr lang="en-US" dirty="0" smtClean="0"/>
              <a:t>Stand your ground</a:t>
            </a:r>
          </a:p>
          <a:p>
            <a:r>
              <a:rPr lang="en-US" dirty="0" smtClean="0"/>
              <a:t>Leave if necessary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well-balanced meals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4524375" cy="29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hours sleep a night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00324"/>
            <a:ext cx="46831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	Health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using tobacco, alcohol &amp; other 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2724150" cy="2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399</Words>
  <Application>Microsoft Office PowerPoint</Application>
  <PresentationFormat>On-screen Show (4:3)</PresentationFormat>
  <Paragraphs>86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Health Skills/Goal Setting</vt:lpstr>
      <vt:lpstr>1. Health Skills (2)</vt:lpstr>
      <vt:lpstr>2. Interpersonal Communication</vt:lpstr>
      <vt:lpstr>3. Strengthen interpersonal Communication Skills:</vt:lpstr>
      <vt:lpstr>4. Refusal Skills</vt:lpstr>
      <vt:lpstr>5. Refusal Strategies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6. Health Habits</vt:lpstr>
      <vt:lpstr>7. Stress</vt:lpstr>
      <vt:lpstr>8. Stress Management Skills</vt:lpstr>
      <vt:lpstr>9. Values</vt:lpstr>
      <vt:lpstr>10. Goals</vt:lpstr>
      <vt:lpstr>11. Short-term Goal</vt:lpstr>
      <vt:lpstr>12. Long-term Goal</vt:lpstr>
      <vt:lpstr>13. Self-esteem</vt:lpstr>
      <vt:lpstr>14. Role Model</vt:lpstr>
      <vt:lpstr>15. Personality</vt:lpstr>
      <vt:lpstr>16. Character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Skills/Goal Setting</dc:title>
  <dc:creator>Holly Lokuta</dc:creator>
  <cp:lastModifiedBy>Holly Lokuta</cp:lastModifiedBy>
  <cp:revision>6</cp:revision>
  <dcterms:created xsi:type="dcterms:W3CDTF">2015-04-27T11:34:12Z</dcterms:created>
  <dcterms:modified xsi:type="dcterms:W3CDTF">2015-04-27T13:59:19Z</dcterms:modified>
</cp:coreProperties>
</file>