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9"/>
  </p:notesMasterIdLst>
  <p:sldIdLst>
    <p:sldId id="270" r:id="rId2"/>
    <p:sldId id="268" r:id="rId3"/>
    <p:sldId id="257" r:id="rId4"/>
    <p:sldId id="267" r:id="rId5"/>
    <p:sldId id="269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28A18-43E9-AA45-87CD-89C5DBBFA15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85245-EDA2-6240-8359-F7E4E27C1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D453D-A769-A04F-B8CF-F78F8D71190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A2C6A-C3E8-1C48-8B59-F543945A4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Air Head Candy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Rylei,Jessica,Catie,Devin,Caroline</a:t>
            </a:r>
            <a:r>
              <a:rPr lang="en-US" dirty="0" smtClean="0"/>
              <a:t> and Anthony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747021"/>
          </a:xfrm>
        </p:spPr>
        <p:txBody>
          <a:bodyPr>
            <a:normAutofit/>
            <a:scene3d>
              <a:camera prst="isometricRightUp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AIRHEADS </a:t>
            </a:r>
            <a:b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CANDY</a:t>
            </a:r>
            <a:endParaRPr lang="en-US" sz="9600" dirty="0" smtClean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728" y="2221170"/>
            <a:ext cx="25273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Your Materials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eaLnBrk="1" hangingPunct="1">
              <a:buNone/>
            </a:pPr>
            <a:r>
              <a:rPr lang="en-US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Tape</a:t>
            </a:r>
          </a:p>
          <a:p>
            <a:pPr marL="0" indent="0" eaLnBrk="1" hangingPunct="1">
              <a:buNone/>
            </a:pPr>
            <a:r>
              <a:rPr lang="en-US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Paper</a:t>
            </a:r>
          </a:p>
          <a:p>
            <a:pPr marL="0" indent="0" eaLnBrk="1" hangingPunct="1">
              <a:buNone/>
            </a:pP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Card board</a:t>
            </a:r>
          </a:p>
          <a:p>
            <a:pPr marL="0" indent="0" eaLnBrk="1" hangingPunct="1">
              <a:buNone/>
            </a:pP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Shoe box</a:t>
            </a:r>
          </a:p>
          <a:p>
            <a:pPr marL="0" indent="0" eaLnBrk="1" hangingPunct="1">
              <a:buNone/>
            </a:pP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styrofoam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airheads Glider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Test 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39315"/>
          </a:xfrm>
        </p:spPr>
        <p:txBody>
          <a:bodyPr/>
          <a:lstStyle/>
          <a:p>
            <a:r>
              <a:rPr lang="en-US" dirty="0" smtClean="0"/>
              <a:t>Our most successful test flight was 3.42m</a:t>
            </a:r>
          </a:p>
          <a:p>
            <a:r>
              <a:rPr lang="en-US" dirty="0" smtClean="0"/>
              <a:t>The altitude was 1.41m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Glide Slope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smtClean="0"/>
              <a:t>Glide slope and interpretation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ell this is our highest and the farthest glide slope. </a:t>
            </a:r>
          </a:p>
        </p:txBody>
      </p:sp>
      <p:sp>
        <p:nvSpPr>
          <p:cNvPr id="20486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967277" y="1535113"/>
            <a:ext cx="4719524" cy="462536"/>
          </a:xfrm>
        </p:spPr>
        <p:txBody>
          <a:bodyPr/>
          <a:lstStyle/>
          <a:p>
            <a:r>
              <a:rPr lang="en-US" dirty="0" smtClean="0"/>
              <a:t>             our glide slope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3.42 meters- Horizontal distance </a:t>
            </a:r>
          </a:p>
          <a:p>
            <a:r>
              <a:rPr lang="en-US" dirty="0" smtClean="0"/>
              <a:t>1.41 meters – change in altitude </a:t>
            </a:r>
          </a:p>
          <a:p>
            <a:r>
              <a:rPr lang="en-US" dirty="0" smtClean="0"/>
              <a:t>Glide slope ratio= 2.4 meters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Aspect Ratio 6.3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1.9 M=Tip to Tip</a:t>
            </a:r>
          </a:p>
          <a:p>
            <a:r>
              <a:rPr lang="en-US" dirty="0" smtClean="0"/>
              <a:t>.30 Width of 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Tests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0125" y="2381250"/>
            <a:ext cx="6334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Most of the time we cooperated and finished the glider on time.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One day the glider just fell apart.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We changed the wings, the nose, and the tail.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2964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205</TotalTime>
  <Words>135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Air Head Candy</vt:lpstr>
      <vt:lpstr>AIRHEADS  CANDY</vt:lpstr>
      <vt:lpstr>Our Glider</vt:lpstr>
      <vt:lpstr>Best Test Flight</vt:lpstr>
      <vt:lpstr>Glide Slope</vt:lpstr>
      <vt:lpstr>Aspect Ratio</vt:lpstr>
      <vt:lpstr>Description of Tests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22</cp:revision>
  <dcterms:created xsi:type="dcterms:W3CDTF">2011-02-28T16:46:57Z</dcterms:created>
  <dcterms:modified xsi:type="dcterms:W3CDTF">2013-11-20T03:03:12Z</dcterms:modified>
</cp:coreProperties>
</file>