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11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0B14F-1BEF-A944-BDF7-5358C4941187}" type="datetimeFigureOut">
              <a:rPr lang="en-US" smtClean="0"/>
              <a:t>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27C6-3B14-DF4A-97EA-84ADC693D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546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0B14F-1BEF-A944-BDF7-5358C4941187}" type="datetimeFigureOut">
              <a:rPr lang="en-US" smtClean="0"/>
              <a:t>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27C6-3B14-DF4A-97EA-84ADC693D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564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0B14F-1BEF-A944-BDF7-5358C4941187}" type="datetimeFigureOut">
              <a:rPr lang="en-US" smtClean="0"/>
              <a:t>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27C6-3B14-DF4A-97EA-84ADC693D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4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0B14F-1BEF-A944-BDF7-5358C4941187}" type="datetimeFigureOut">
              <a:rPr lang="en-US" smtClean="0"/>
              <a:t>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27C6-3B14-DF4A-97EA-84ADC693D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081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0B14F-1BEF-A944-BDF7-5358C4941187}" type="datetimeFigureOut">
              <a:rPr lang="en-US" smtClean="0"/>
              <a:t>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27C6-3B14-DF4A-97EA-84ADC693D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662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0B14F-1BEF-A944-BDF7-5358C4941187}" type="datetimeFigureOut">
              <a:rPr lang="en-US" smtClean="0"/>
              <a:t>1/15/14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27C6-3B14-DF4A-97EA-84ADC693D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122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0B14F-1BEF-A944-BDF7-5358C4941187}" type="datetimeFigureOut">
              <a:rPr lang="en-US" smtClean="0"/>
              <a:t>1/15/14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27C6-3B14-DF4A-97EA-84ADC693D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585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0B14F-1BEF-A944-BDF7-5358C4941187}" type="datetimeFigureOut">
              <a:rPr lang="en-US" smtClean="0"/>
              <a:t>1/15/14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27C6-3B14-DF4A-97EA-84ADC693D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479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0B14F-1BEF-A944-BDF7-5358C4941187}" type="datetimeFigureOut">
              <a:rPr lang="en-US" smtClean="0"/>
              <a:t>1/15/14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27C6-3B14-DF4A-97EA-84ADC693D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433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0B14F-1BEF-A944-BDF7-5358C4941187}" type="datetimeFigureOut">
              <a:rPr lang="en-US" smtClean="0"/>
              <a:t>1/15/14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27C6-3B14-DF4A-97EA-84ADC693D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332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0B14F-1BEF-A944-BDF7-5358C4941187}" type="datetimeFigureOut">
              <a:rPr lang="en-US" smtClean="0"/>
              <a:t>1/15/14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27C6-3B14-DF4A-97EA-84ADC693D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840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0B14F-1BEF-A944-BDF7-5358C4941187}" type="datetimeFigureOut">
              <a:rPr lang="en-US" smtClean="0"/>
              <a:t>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E27C6-3B14-DF4A-97EA-84ADC693D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218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Continents and Oceans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225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Seven Continents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________________________________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________________________________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________________________________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________________________________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________________________________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________________________________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118207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Four Oceans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____________________________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____________________________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____________________________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378772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Facts About North America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63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If I Could Live on Another Continent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If I could </a:t>
            </a:r>
            <a:r>
              <a:rPr lang="en-US" dirty="0"/>
              <a:t>l</a:t>
            </a:r>
            <a:r>
              <a:rPr lang="en-US" dirty="0" smtClean="0"/>
              <a:t>ive on another </a:t>
            </a:r>
            <a:r>
              <a:rPr lang="en-US" dirty="0" smtClean="0"/>
              <a:t>c</a:t>
            </a:r>
            <a:r>
              <a:rPr lang="en-US" dirty="0" smtClean="0"/>
              <a:t>ontinent I would like to live on___________________. Why?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646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51</Words>
  <Application>Microsoft Macintosh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Continents and Oceans</vt:lpstr>
      <vt:lpstr>The Seven Continents</vt:lpstr>
      <vt:lpstr>The Four Oceans</vt:lpstr>
      <vt:lpstr>Facts About North America</vt:lpstr>
      <vt:lpstr>If I Could Live on Another Continent</vt:lpstr>
    </vt:vector>
  </TitlesOfParts>
  <Company>East Stroudsburg Area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Continents and Oceans</dc:title>
  <dc:creator>ITEC Department</dc:creator>
  <cp:lastModifiedBy>ITEC Department</cp:lastModifiedBy>
  <cp:revision>3</cp:revision>
  <cp:lastPrinted>2014-01-15T19:48:03Z</cp:lastPrinted>
  <dcterms:created xsi:type="dcterms:W3CDTF">2014-01-15T19:28:46Z</dcterms:created>
  <dcterms:modified xsi:type="dcterms:W3CDTF">2014-01-15T20:01:46Z</dcterms:modified>
</cp:coreProperties>
</file>