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99" r:id="rId3"/>
    <p:sldId id="281" r:id="rId4"/>
    <p:sldId id="282" r:id="rId5"/>
    <p:sldId id="293" r:id="rId6"/>
    <p:sldId id="285" r:id="rId7"/>
    <p:sldId id="287" r:id="rId8"/>
    <p:sldId id="288" r:id="rId9"/>
    <p:sldId id="284" r:id="rId10"/>
    <p:sldId id="286" r:id="rId11"/>
    <p:sldId id="283" r:id="rId12"/>
    <p:sldId id="294" r:id="rId13"/>
    <p:sldId id="292" r:id="rId14"/>
    <p:sldId id="280" r:id="rId15"/>
    <p:sldId id="266" r:id="rId16"/>
    <p:sldId id="289" r:id="rId17"/>
    <p:sldId id="290" r:id="rId18"/>
    <p:sldId id="291" r:id="rId19"/>
    <p:sldId id="278" r:id="rId20"/>
    <p:sldId id="279" r:id="rId21"/>
    <p:sldId id="300" r:id="rId22"/>
    <p:sldId id="277" r:id="rId23"/>
    <p:sldId id="322" r:id="rId24"/>
    <p:sldId id="323" r:id="rId25"/>
    <p:sldId id="298" r:id="rId26"/>
    <p:sldId id="274" r:id="rId27"/>
    <p:sldId id="275" r:id="rId28"/>
    <p:sldId id="306" r:id="rId29"/>
    <p:sldId id="265" r:id="rId30"/>
    <p:sldId id="321" r:id="rId31"/>
    <p:sldId id="263" r:id="rId32"/>
    <p:sldId id="262" r:id="rId33"/>
    <p:sldId id="311" r:id="rId34"/>
    <p:sldId id="259" r:id="rId35"/>
    <p:sldId id="320" r:id="rId36"/>
    <p:sldId id="264" r:id="rId37"/>
    <p:sldId id="309" r:id="rId38"/>
    <p:sldId id="310" r:id="rId39"/>
    <p:sldId id="302" r:id="rId40"/>
    <p:sldId id="307" r:id="rId41"/>
    <p:sldId id="312" r:id="rId42"/>
    <p:sldId id="303" r:id="rId43"/>
    <p:sldId id="304" r:id="rId44"/>
    <p:sldId id="305" r:id="rId45"/>
    <p:sldId id="308" r:id="rId46"/>
    <p:sldId id="324" r:id="rId47"/>
    <p:sldId id="260" r:id="rId48"/>
    <p:sldId id="258" r:id="rId49"/>
    <p:sldId id="257" r:id="rId50"/>
    <p:sldId id="272" r:id="rId51"/>
    <p:sldId id="295" r:id="rId52"/>
    <p:sldId id="267" r:id="rId53"/>
    <p:sldId id="268" r:id="rId54"/>
    <p:sldId id="269" r:id="rId55"/>
    <p:sldId id="261" r:id="rId56"/>
    <p:sldId id="273" r:id="rId57"/>
    <p:sldId id="270" r:id="rId58"/>
    <p:sldId id="271" r:id="rId59"/>
    <p:sldId id="316" r:id="rId60"/>
    <p:sldId id="318" r:id="rId61"/>
    <p:sldId id="317" r:id="rId62"/>
    <p:sldId id="31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26A2-E345-6C4A-9567-E79B51BF7182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A29A3-E801-ED40-B058-CF0A15C9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A29A3-E801-ED40-B058-CF0A15C935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7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Trail Dedication 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April 13,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4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Mr. Steele &amp; Boy Scout Sam Velez </a:t>
            </a:r>
            <a:endParaRPr lang="en-US" dirty="0"/>
          </a:p>
        </p:txBody>
      </p:sp>
      <p:pic>
        <p:nvPicPr>
          <p:cNvPr id="4" name="Content Placeholder 3" descr="IMG_18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714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Fossil Dig in Progress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expected completion date June 2013</a:t>
            </a:r>
            <a:endParaRPr lang="en-US" sz="3600" dirty="0"/>
          </a:p>
        </p:txBody>
      </p:sp>
      <p:pic>
        <p:nvPicPr>
          <p:cNvPr id="6" name="Content Placeholder 5" descr="IMG_16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504674" y="1940605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7253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Kids Club</a:t>
            </a:r>
            <a:endParaRPr lang="en-US" dirty="0"/>
          </a:p>
        </p:txBody>
      </p:sp>
      <p:pic>
        <p:nvPicPr>
          <p:cNvPr id="4" name="Content Placeholder 3" descr="IMG_20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417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9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707" y="573776"/>
            <a:ext cx="5146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Trail Kids Club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13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eciding where to cut Learning Stations</a:t>
            </a:r>
            <a:endParaRPr lang="en-US" dirty="0"/>
          </a:p>
        </p:txBody>
      </p:sp>
      <p:pic>
        <p:nvPicPr>
          <p:cNvPr id="4" name="Content Placeholder 3" descr="IMG_11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7" b="29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546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construction…</a:t>
            </a:r>
            <a:endParaRPr lang="en-US" dirty="0"/>
          </a:p>
        </p:txBody>
      </p:sp>
      <p:pic>
        <p:nvPicPr>
          <p:cNvPr id="4" name="Content Placeholder 3" descr="IMG_09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3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breaking for Pavilion</a:t>
            </a:r>
            <a:endParaRPr lang="en-US" dirty="0"/>
          </a:p>
        </p:txBody>
      </p:sp>
      <p:pic>
        <p:nvPicPr>
          <p:cNvPr id="4" name="Content Placeholder 3" descr="IMG_18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956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8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716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87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75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….DURING….</a:t>
            </a:r>
            <a:endParaRPr lang="en-US" dirty="0"/>
          </a:p>
        </p:txBody>
      </p:sp>
      <p:pic>
        <p:nvPicPr>
          <p:cNvPr id="4" name="Content Placeholder 3" descr="IMG_20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1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225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cutting</a:t>
            </a:r>
            <a:endParaRPr lang="en-US" dirty="0"/>
          </a:p>
        </p:txBody>
      </p:sp>
      <p:pic>
        <p:nvPicPr>
          <p:cNvPr id="4" name="Content Placeholder 3" descr="DSCN05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661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…..During…</a:t>
            </a:r>
            <a:endParaRPr lang="en-US" dirty="0"/>
          </a:p>
        </p:txBody>
      </p:sp>
      <p:pic>
        <p:nvPicPr>
          <p:cNvPr id="4" name="Content Placeholder 3" descr="4_11_13Pavilion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1" b="13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46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…AFTER!!! </a:t>
            </a:r>
            <a:br>
              <a:rPr lang="en-US" dirty="0" smtClean="0"/>
            </a:br>
            <a:r>
              <a:rPr lang="en-US" sz="2800" dirty="0" smtClean="0"/>
              <a:t>(Completed just days before the dedication)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80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3429"/>
            <a:ext cx="9144000" cy="1417638"/>
          </a:xfrm>
        </p:spPr>
        <p:txBody>
          <a:bodyPr/>
          <a:lstStyle/>
          <a:p>
            <a:r>
              <a:rPr lang="en-US" dirty="0" smtClean="0"/>
              <a:t>Trevor Yip Built 8 Picnic Tables-( 2 are handicap accessible)</a:t>
            </a:r>
            <a:endParaRPr lang="en-US" dirty="0"/>
          </a:p>
        </p:txBody>
      </p:sp>
      <p:pic>
        <p:nvPicPr>
          <p:cNvPr id="4" name="Content Placeholder 3" descr="IMG_20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17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vilion with podiu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 b="13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466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vilion with Picnic Tables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b="1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4118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the </a:t>
            </a:r>
            <a:r>
              <a:rPr lang="en-US" dirty="0" err="1" smtClean="0"/>
              <a:t>ampitheatre</a:t>
            </a:r>
            <a:endParaRPr lang="en-US" dirty="0"/>
          </a:p>
        </p:txBody>
      </p:sp>
      <p:pic>
        <p:nvPicPr>
          <p:cNvPr id="4" name="Content Placeholder 3" descr="IMG_0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7" b="29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29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</a:t>
            </a:r>
            <a:r>
              <a:rPr lang="en-US" dirty="0" err="1" smtClean="0"/>
              <a:t>Wolverton</a:t>
            </a:r>
            <a:r>
              <a:rPr lang="en-US" dirty="0" smtClean="0"/>
              <a:t> finishing his Eagle Scout Project</a:t>
            </a:r>
            <a:endParaRPr lang="en-US" dirty="0"/>
          </a:p>
        </p:txBody>
      </p:sp>
      <p:pic>
        <p:nvPicPr>
          <p:cNvPr id="4" name="Content Placeholder 3" descr="IMG_2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440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Amphitheatre </a:t>
            </a:r>
            <a:br>
              <a:rPr lang="en-US" sz="4000" dirty="0" smtClean="0"/>
            </a:br>
            <a:r>
              <a:rPr lang="en-US" sz="4000" dirty="0" smtClean="0"/>
              <a:t>is ready to use for dedication!</a:t>
            </a:r>
            <a:endParaRPr lang="en-US" sz="4000" dirty="0"/>
          </a:p>
        </p:txBody>
      </p:sp>
      <p:pic>
        <p:nvPicPr>
          <p:cNvPr id="4" name="Content Placeholder 3" descr="IMG_20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70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Event Planners Cindy </a:t>
            </a:r>
            <a:r>
              <a:rPr lang="en-US" sz="3200" dirty="0" err="1" smtClean="0"/>
              <a:t>Pellington</a:t>
            </a:r>
            <a:r>
              <a:rPr lang="en-US" sz="3200" dirty="0"/>
              <a:t> </a:t>
            </a:r>
            <a:r>
              <a:rPr lang="en-US" sz="3200" dirty="0" smtClean="0"/>
              <a:t>&amp; Linda Stein open the </a:t>
            </a:r>
            <a:br>
              <a:rPr lang="en-US" sz="3200" dirty="0" smtClean="0"/>
            </a:br>
            <a:r>
              <a:rPr lang="en-US" sz="3200" dirty="0" smtClean="0"/>
              <a:t>Trail Dedication Ceremony </a:t>
            </a:r>
            <a:endParaRPr lang="en-US" sz="3200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526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Troop #87 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eads the Flag ceremony</a:t>
            </a:r>
            <a:endParaRPr lang="en-US" dirty="0"/>
          </a:p>
        </p:txBody>
      </p:sp>
      <p:pic>
        <p:nvPicPr>
          <p:cNvPr id="4" name="Content Placeholder 3" descr="IMG_20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44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dirty="0" smtClean="0"/>
              <a:t>Trail Committee with PCCD </a:t>
            </a:r>
            <a:r>
              <a:rPr lang="en-US" sz="4000" dirty="0" smtClean="0"/>
              <a:t>receiving Grant $ for Trail Sign</a:t>
            </a:r>
            <a:endParaRPr lang="en-US" sz="4000" dirty="0"/>
          </a:p>
        </p:txBody>
      </p:sp>
      <p:pic>
        <p:nvPicPr>
          <p:cNvPr id="4" name="Content Placeholder 3" descr="IMG_14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107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 Ceremony</a:t>
            </a:r>
            <a:endParaRPr lang="en-US" dirty="0"/>
          </a:p>
        </p:txBody>
      </p:sp>
      <p:pic>
        <p:nvPicPr>
          <p:cNvPr id="4" name="Content Placeholder 3" descr="image9B231FA2-6BC9-491D-B677-657CB3EC4A7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>
          <a:xfrm>
            <a:off x="765175" y="2103836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1574357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dirty="0" smtClean="0"/>
              <a:t>LIS Leading the </a:t>
            </a:r>
            <a:br>
              <a:rPr lang="en-US" dirty="0" smtClean="0"/>
            </a:br>
            <a:r>
              <a:rPr lang="en-US" dirty="0" smtClean="0"/>
              <a:t>Alma Maters -</a:t>
            </a:r>
            <a:r>
              <a:rPr lang="en-US" sz="3200" dirty="0" smtClean="0"/>
              <a:t>( North &amp; South)</a:t>
            </a:r>
            <a:endParaRPr lang="en-US" sz="3200" dirty="0"/>
          </a:p>
        </p:txBody>
      </p:sp>
      <p:pic>
        <p:nvPicPr>
          <p:cNvPr id="4" name="Content Placeholder 3" descr="IMG_203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447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 Crew entertains the crowd!</a:t>
            </a:r>
            <a:endParaRPr lang="en-US" dirty="0"/>
          </a:p>
        </p:txBody>
      </p:sp>
      <p:pic>
        <p:nvPicPr>
          <p:cNvPr id="4" name="Content Placeholder 3" descr="IMG_2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00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Park Service</a:t>
            </a:r>
            <a:br>
              <a:rPr lang="en-US" dirty="0" smtClean="0"/>
            </a:br>
            <a:r>
              <a:rPr lang="en-US" sz="3600" dirty="0" smtClean="0"/>
              <a:t>Ranger Michael </a:t>
            </a:r>
            <a:r>
              <a:rPr lang="en-US" sz="3600" dirty="0" err="1" smtClean="0"/>
              <a:t>Golore</a:t>
            </a:r>
            <a:endParaRPr lang="en-US" sz="3600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" b="3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59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42" y="0"/>
            <a:ext cx="7612063" cy="1794745"/>
          </a:xfrm>
        </p:spPr>
        <p:txBody>
          <a:bodyPr/>
          <a:lstStyle/>
          <a:p>
            <a:r>
              <a:rPr lang="en-US" sz="3600" dirty="0" smtClean="0"/>
              <a:t>Ranger speaks about importance of experiencing the outdoors </a:t>
            </a:r>
            <a:endParaRPr lang="en-US" sz="3600" dirty="0"/>
          </a:p>
        </p:txBody>
      </p:sp>
      <p:pic>
        <p:nvPicPr>
          <p:cNvPr id="4" name="Content Placeholder 3" descr="IMG_20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765175" y="2087126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404816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FDF4BF55-BEF7-4B2B-9BEB-5504A6011AD4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8714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crowd attended the ceremony!</a:t>
            </a:r>
            <a:endParaRPr lang="en-US" dirty="0"/>
          </a:p>
        </p:txBody>
      </p:sp>
      <p:pic>
        <p:nvPicPr>
          <p:cNvPr id="4" name="Content Placeholder 3" descr="IMG_20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73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95" y="79468"/>
            <a:ext cx="8694227" cy="1417638"/>
          </a:xfrm>
        </p:spPr>
        <p:txBody>
          <a:bodyPr/>
          <a:lstStyle/>
          <a:p>
            <a:r>
              <a:rPr lang="en-US" sz="3200" dirty="0" smtClean="0"/>
              <a:t>Mrs. Stein accepts check from PPL Alana Roberts for Fossil Dig Grant </a:t>
            </a:r>
            <a:endParaRPr lang="en-US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" b="5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14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ld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50" y="0"/>
            <a:ext cx="4640177" cy="68845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876567"/>
            <a:ext cx="379355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 Representative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Rosemary Brown</a:t>
            </a:r>
          </a:p>
          <a:p>
            <a:pPr algn="ctr"/>
            <a:r>
              <a:rPr lang="en-U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Speaks at the dedication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70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Superintendent Sharon </a:t>
            </a:r>
            <a:r>
              <a:rPr lang="en-US" sz="3200" dirty="0" err="1" smtClean="0"/>
              <a:t>Laverdure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gives closing remarks</a:t>
            </a:r>
            <a:endParaRPr lang="en-US" sz="3200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 b="30706"/>
          <a:stretch/>
        </p:blipFill>
        <p:spPr>
          <a:xfrm>
            <a:off x="781456" y="1651633"/>
            <a:ext cx="7612062" cy="5059846"/>
          </a:xfrm>
        </p:spPr>
      </p:pic>
    </p:spTree>
    <p:extLst>
      <p:ext uri="{BB962C8B-B14F-4D97-AF65-F5344CB8AC3E}">
        <p14:creationId xmlns:p14="http://schemas.microsoft.com/office/powerpoint/2010/main" val="229079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116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t="3114" r="2901" b="47834"/>
          <a:stretch/>
        </p:blipFill>
        <p:spPr>
          <a:xfrm>
            <a:off x="-256194" y="0"/>
            <a:ext cx="7612064" cy="6858000"/>
          </a:xfrm>
        </p:spPr>
      </p:pic>
    </p:spTree>
    <p:extLst>
      <p:ext uri="{BB962C8B-B14F-4D97-AF65-F5344CB8AC3E}">
        <p14:creationId xmlns:p14="http://schemas.microsoft.com/office/powerpoint/2010/main" val="391348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Ribbon Cutting</a:t>
            </a:r>
            <a:endParaRPr lang="en-US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b="11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ld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9" y="0"/>
            <a:ext cx="4802003" cy="6821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2852" y="2015798"/>
            <a:ext cx="325114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Famous author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Lindsay Barrett George</a:t>
            </a:r>
          </a:p>
          <a:p>
            <a:pPr algn="ctr"/>
            <a:r>
              <a:rPr lang="en-U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Participated in Trail Dedication</a:t>
            </a:r>
            <a:endParaRPr lang="en-US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92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 b="8499"/>
          <a:stretch>
            <a:fillRect/>
          </a:stretch>
        </p:blipFill>
        <p:spPr>
          <a:xfrm>
            <a:off x="765175" y="2087126"/>
            <a:ext cx="7612064" cy="4182035"/>
          </a:xfrm>
        </p:spPr>
      </p:pic>
      <p:sp>
        <p:nvSpPr>
          <p:cNvPr id="9" name="TextBox 8"/>
          <p:cNvSpPr txBox="1"/>
          <p:nvPr/>
        </p:nvSpPr>
        <p:spPr>
          <a:xfrm>
            <a:off x="0" y="1"/>
            <a:ext cx="93943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Lindsay Barrett George </a:t>
            </a:r>
          </a:p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held story readings </a:t>
            </a:r>
          </a:p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&amp; helped the students draw nature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6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Scout Louis </a:t>
            </a:r>
            <a:r>
              <a:rPr lang="en-US" dirty="0" err="1" smtClean="0"/>
              <a:t>Woverton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in front of his completed Project</a:t>
            </a:r>
            <a:endParaRPr lang="en-US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9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304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7"/>
            <a:ext cx="9144000" cy="2216029"/>
          </a:xfrm>
        </p:spPr>
        <p:txBody>
          <a:bodyPr/>
          <a:lstStyle/>
          <a:p>
            <a:r>
              <a:rPr lang="en-US" sz="3200" dirty="0" smtClean="0"/>
              <a:t>Everyone loved </a:t>
            </a:r>
            <a:br>
              <a:rPr lang="en-US" sz="3200" dirty="0" smtClean="0"/>
            </a:br>
            <a:r>
              <a:rPr lang="en-US" sz="3200" dirty="0" smtClean="0"/>
              <a:t>the animals from </a:t>
            </a:r>
            <a:br>
              <a:rPr lang="en-US" sz="3200" dirty="0" smtClean="0"/>
            </a:br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Pocono Environmental Rehabilitation 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8607"/>
          <a:stretch>
            <a:fillRect/>
          </a:stretch>
        </p:blipFill>
        <p:spPr>
          <a:xfrm>
            <a:off x="765175" y="2429008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228275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 GIFTED program held puppet shows</a:t>
            </a:r>
            <a:endParaRPr lang="en-US" dirty="0"/>
          </a:p>
        </p:txBody>
      </p:sp>
      <p:pic>
        <p:nvPicPr>
          <p:cNvPr id="4" name="Content Placeholder 3" descr="bild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b="6812"/>
          <a:stretch>
            <a:fillRect/>
          </a:stretch>
        </p:blipFill>
        <p:spPr>
          <a:xfrm>
            <a:off x="781456" y="2087126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163557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ifted Puppet Sho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b="13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8976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Friends come far to share the day!</a:t>
            </a:r>
            <a:endParaRPr lang="en-US" dirty="0"/>
          </a:p>
        </p:txBody>
      </p:sp>
      <p:pic>
        <p:nvPicPr>
          <p:cNvPr id="4" name="Content Placeholder 3" descr="IMG_204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16486" r="726" b="45293"/>
          <a:stretch/>
        </p:blipFill>
        <p:spPr>
          <a:xfrm>
            <a:off x="765174" y="1767135"/>
            <a:ext cx="7612064" cy="5090865"/>
          </a:xfrm>
        </p:spPr>
      </p:pic>
    </p:spTree>
    <p:extLst>
      <p:ext uri="{BB962C8B-B14F-4D97-AF65-F5344CB8AC3E}">
        <p14:creationId xmlns:p14="http://schemas.microsoft.com/office/powerpoint/2010/main" val="1858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332" y="2179603"/>
            <a:ext cx="4021667" cy="4023122"/>
          </a:xfrm>
        </p:spPr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</a:rPr>
              <a:t>Girl Scout Troop had a </a:t>
            </a:r>
            <a:r>
              <a:rPr lang="en-US" sz="4400" dirty="0">
                <a:solidFill>
                  <a:srgbClr val="FFFFFF"/>
                </a:solidFill>
              </a:rPr>
              <a:t>Booth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 to make Bird Feeders!</a:t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The crowd loved it!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4" name="Picture 3" descr="IMG_20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" y="0"/>
            <a:ext cx="5122333" cy="655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LIS Student Council Members made musical Instruments</a:t>
            </a:r>
            <a:endParaRPr lang="en-US" sz="4000" dirty="0"/>
          </a:p>
        </p:txBody>
      </p:sp>
      <p:pic>
        <p:nvPicPr>
          <p:cNvPr id="4" name="IMG_205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8" y="2070100"/>
            <a:ext cx="7435850" cy="4183063"/>
          </a:xfrm>
        </p:spPr>
      </p:pic>
    </p:spTree>
    <p:extLst>
      <p:ext uri="{BB962C8B-B14F-4D97-AF65-F5344CB8AC3E}">
        <p14:creationId xmlns:p14="http://schemas.microsoft.com/office/powerpoint/2010/main" val="237704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98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 b="16333"/>
          <a:stretch/>
        </p:blipFill>
        <p:spPr/>
      </p:pic>
    </p:spTree>
    <p:extLst>
      <p:ext uri="{BB962C8B-B14F-4D97-AF65-F5344CB8AC3E}">
        <p14:creationId xmlns:p14="http://schemas.microsoft.com/office/powerpoint/2010/main" val="115262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dirty="0" smtClean="0"/>
              <a:t>Trail Signs for Sale.  Contact              </a:t>
            </a:r>
            <a:r>
              <a:rPr lang="en-US" b="1" dirty="0" err="1" smtClean="0"/>
              <a:t>linda-stein@esasd.net</a:t>
            </a:r>
            <a:endParaRPr lang="en-US" b="1" dirty="0"/>
          </a:p>
        </p:txBody>
      </p:sp>
      <p:pic>
        <p:nvPicPr>
          <p:cNvPr id="4" name="Content Placeholder 3" descr="signli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891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0" y="79468"/>
            <a:ext cx="8899780" cy="1417638"/>
          </a:xfrm>
        </p:spPr>
        <p:txBody>
          <a:bodyPr/>
          <a:lstStyle/>
          <a:p>
            <a:r>
              <a:rPr lang="en-US" sz="4000" dirty="0" smtClean="0"/>
              <a:t>Cost $30 with “Donated by….” </a:t>
            </a:r>
            <a:br>
              <a:rPr lang="en-US" sz="4000" dirty="0" smtClean="0"/>
            </a:br>
            <a:r>
              <a:rPr lang="en-US" sz="1800" dirty="0" smtClean="0"/>
              <a:t>or</a:t>
            </a:r>
            <a:br>
              <a:rPr lang="en-US" sz="1800" dirty="0" smtClean="0"/>
            </a:br>
            <a:r>
              <a:rPr lang="en-US" sz="4000" dirty="0" smtClean="0"/>
              <a:t> “ In Loving memory of</a:t>
            </a:r>
            <a:r>
              <a:rPr lang="en-US" dirty="0" smtClean="0"/>
              <a:t>…”</a:t>
            </a:r>
            <a:endParaRPr lang="en-US" dirty="0"/>
          </a:p>
        </p:txBody>
      </p:sp>
      <p:pic>
        <p:nvPicPr>
          <p:cNvPr id="4" name="Content Placeholder 3" descr="signmou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255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2251" y="1872214"/>
            <a:ext cx="3591616" cy="3288584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Young &amp; old shared the day!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IMG_2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2" y="79468"/>
            <a:ext cx="4521089" cy="61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0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79468"/>
            <a:ext cx="9144000" cy="6463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Mr. </a:t>
            </a:r>
            <a:r>
              <a:rPr lang="en-US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Zall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makes a bird feeder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25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Honor Society</a:t>
            </a:r>
            <a:br>
              <a:rPr lang="en-US" dirty="0" smtClean="0"/>
            </a:br>
            <a:r>
              <a:rPr lang="en-US" sz="3600" dirty="0" smtClean="0"/>
              <a:t>Face Painting Booth was a hit!</a:t>
            </a:r>
            <a:endParaRPr lang="en-US" dirty="0"/>
          </a:p>
        </p:txBody>
      </p:sp>
      <p:pic>
        <p:nvPicPr>
          <p:cNvPr id="4" name="Content Placeholder 3" descr="IMG_20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1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sz="4000" dirty="0" smtClean="0"/>
              <a:t>LIS Student Council enjoys the instruments they made for the Trail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 descr="IMG_20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26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Mrs. </a:t>
            </a:r>
            <a:r>
              <a:rPr lang="en-US" sz="3200" dirty="0" err="1" smtClean="0"/>
              <a:t>Pellington</a:t>
            </a:r>
            <a:r>
              <a:rPr lang="en-US" sz="3200" dirty="0" smtClean="0"/>
              <a:t> enjoying the day with Granddaughter Colleen!</a:t>
            </a:r>
            <a:endParaRPr lang="en-US" sz="3200" dirty="0"/>
          </a:p>
        </p:txBody>
      </p:sp>
      <p:pic>
        <p:nvPicPr>
          <p:cNvPr id="4" name="Content Placeholder 3" descr="IMG_20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765175" y="2119686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116932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114"/>
            <a:ext cx="9144000" cy="1220991"/>
          </a:xfrm>
        </p:spPr>
        <p:txBody>
          <a:bodyPr/>
          <a:lstStyle/>
          <a:p>
            <a:r>
              <a:rPr lang="en-US" sz="4000" dirty="0" smtClean="0"/>
              <a:t>Creator Linda Stein along with  Larry McKenna relax after the event!</a:t>
            </a:r>
            <a:endParaRPr lang="en-US" sz="4000" dirty="0"/>
          </a:p>
        </p:txBody>
      </p:sp>
      <p:pic>
        <p:nvPicPr>
          <p:cNvPr id="4" name="Content Placeholder 3" descr="IMG_20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004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Planners relax after the event</a:t>
            </a:r>
            <a:endParaRPr lang="en-US" dirty="0"/>
          </a:p>
        </p:txBody>
      </p:sp>
      <p:pic>
        <p:nvPicPr>
          <p:cNvPr id="4" name="Content Placeholder 3" descr="IMG_205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20325" r="3626" b="38629"/>
          <a:stretch/>
        </p:blipFill>
        <p:spPr/>
      </p:pic>
    </p:spTree>
    <p:extLst>
      <p:ext uri="{BB962C8B-B14F-4D97-AF65-F5344CB8AC3E}">
        <p14:creationId xmlns:p14="http://schemas.microsoft.com/office/powerpoint/2010/main" val="319812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Snake &amp; Animal Farm</a:t>
            </a:r>
            <a:endParaRPr lang="en-US" dirty="0"/>
          </a:p>
        </p:txBody>
      </p:sp>
      <p:pic>
        <p:nvPicPr>
          <p:cNvPr id="4" name="Content Placeholder 3" descr="image341441F8-911C-42A1-816D-0440A1B8E9B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2536924" y="1147516"/>
            <a:ext cx="407015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Copperhead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90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Kids Club </a:t>
            </a:r>
            <a:br>
              <a:rPr lang="en-US" dirty="0" smtClean="0"/>
            </a:br>
            <a:r>
              <a:rPr lang="en-US" dirty="0" smtClean="0"/>
              <a:t>meet weekly</a:t>
            </a:r>
            <a:endParaRPr lang="en-US" dirty="0"/>
          </a:p>
        </p:txBody>
      </p:sp>
      <p:pic>
        <p:nvPicPr>
          <p:cNvPr id="4" name="Content Placeholder 3" descr="IMG_18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765175" y="2098457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280855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Snake &amp; Animal Farm </a:t>
            </a:r>
            <a:endParaRPr lang="en-US" dirty="0"/>
          </a:p>
        </p:txBody>
      </p:sp>
      <p:pic>
        <p:nvPicPr>
          <p:cNvPr id="4" name="Content Placeholder 3" descr="image26A113AF-F3A2-44C7-B881-93BA8607726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251653" y="1129167"/>
            <a:ext cx="391495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Rattlesnake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0262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28" y="79468"/>
            <a:ext cx="7612063" cy="1417638"/>
          </a:xfrm>
        </p:spPr>
        <p:txBody>
          <a:bodyPr/>
          <a:lstStyle/>
          <a:p>
            <a:r>
              <a:rPr lang="en-US" sz="4000" dirty="0" smtClean="0"/>
              <a:t>Gifted Students preparing for our Deer </a:t>
            </a:r>
            <a:r>
              <a:rPr lang="en-US" sz="4000" dirty="0" err="1" smtClean="0"/>
              <a:t>Exclosure</a:t>
            </a:r>
            <a:r>
              <a:rPr lang="en-US" sz="4000" dirty="0" smtClean="0"/>
              <a:t> project</a:t>
            </a:r>
            <a:endParaRPr lang="en-US" sz="4000" dirty="0"/>
          </a:p>
        </p:txBody>
      </p:sp>
      <p:pic>
        <p:nvPicPr>
          <p:cNvPr id="4" name="Content Placeholder 3" descr="image14298C95-E3CB-45C2-BC8E-3FDF01E3CDF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>
          <a:xfrm>
            <a:off x="765175" y="2054351"/>
            <a:ext cx="7612064" cy="4182035"/>
          </a:xfrm>
        </p:spPr>
      </p:pic>
    </p:spTree>
    <p:extLst>
      <p:ext uri="{BB962C8B-B14F-4D97-AF65-F5344CB8AC3E}">
        <p14:creationId xmlns:p14="http://schemas.microsoft.com/office/powerpoint/2010/main" val="3280149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the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If you have any pictures of the day, THAT YOU WOULD LIKE TO SHARE, PLEASE EMAIL THEM TO MRS PELLINGTON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err="1"/>
              <a:t>c</a:t>
            </a:r>
            <a:r>
              <a:rPr lang="en-US" sz="3600" dirty="0" err="1" smtClean="0"/>
              <a:t>ynthia-pellington@esasd.net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279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Kids writing to </a:t>
            </a:r>
            <a:br>
              <a:rPr lang="en-US" dirty="0" smtClean="0"/>
            </a:br>
            <a:r>
              <a:rPr lang="en-US" dirty="0" smtClean="0"/>
              <a:t>Coal Mines</a:t>
            </a:r>
            <a:endParaRPr lang="en-US" dirty="0"/>
          </a:p>
        </p:txBody>
      </p:sp>
      <p:pic>
        <p:nvPicPr>
          <p:cNvPr id="4" name="Content Placeholder 3" descr="IMG_183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4" b="29800"/>
          <a:stretch/>
        </p:blipFill>
        <p:spPr>
          <a:xfrm>
            <a:off x="765173" y="1739523"/>
            <a:ext cx="7612064" cy="4897585"/>
          </a:xfrm>
        </p:spPr>
      </p:pic>
    </p:spTree>
    <p:extLst>
      <p:ext uri="{BB962C8B-B14F-4D97-AF65-F5344CB8AC3E}">
        <p14:creationId xmlns:p14="http://schemas.microsoft.com/office/powerpoint/2010/main" val="162053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kids making a Timeline</a:t>
            </a:r>
            <a:endParaRPr lang="en-US" dirty="0"/>
          </a:p>
        </p:txBody>
      </p:sp>
      <p:pic>
        <p:nvPicPr>
          <p:cNvPr id="4" name="Content Placeholder 3" descr="IMG_18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11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the Fossil Dig</a:t>
            </a:r>
            <a:endParaRPr lang="en-US" dirty="0"/>
          </a:p>
        </p:txBody>
      </p:sp>
      <p:pic>
        <p:nvPicPr>
          <p:cNvPr id="4" name="Content Placeholder 3" descr="IMG_183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607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270</TotalTime>
  <Words>354</Words>
  <Application>Microsoft Macintosh PowerPoint</Application>
  <PresentationFormat>On-screen Show (4:3)</PresentationFormat>
  <Paragraphs>66</Paragraphs>
  <Slides>62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Habitat</vt:lpstr>
      <vt:lpstr>Trail Dedication Day</vt:lpstr>
      <vt:lpstr>Trail cutting</vt:lpstr>
      <vt:lpstr>Trail Committee with PCCD receiving Grant $ for Trail Sign</vt:lpstr>
      <vt:lpstr>PowerPoint Presentation</vt:lpstr>
      <vt:lpstr>PowerPoint Presentation</vt:lpstr>
      <vt:lpstr>Trail Kids Club  meet weekly</vt:lpstr>
      <vt:lpstr>Trail Kids writing to  Coal Mines</vt:lpstr>
      <vt:lpstr>Trail kids making a Timeline</vt:lpstr>
      <vt:lpstr>Planning the Fossil Dig</vt:lpstr>
      <vt:lpstr>Volunteer Mr. Steele &amp; Boy Scout Sam Velez </vt:lpstr>
      <vt:lpstr>Fossil Dig in Progress  expected completion date June 2013</vt:lpstr>
      <vt:lpstr>Trail Kids Club</vt:lpstr>
      <vt:lpstr>PowerPoint Presentation</vt:lpstr>
      <vt:lpstr>Deciding where to cut Learning Stations</vt:lpstr>
      <vt:lpstr>BEFORE construction…</vt:lpstr>
      <vt:lpstr>Ground breaking for Pavilion</vt:lpstr>
      <vt:lpstr>PowerPoint Presentation</vt:lpstr>
      <vt:lpstr>PowerPoint Presentation</vt:lpstr>
      <vt:lpstr>….DURING….</vt:lpstr>
      <vt:lpstr>…..During…</vt:lpstr>
      <vt:lpstr>…AFTER!!!  (Completed just days before the dedication)</vt:lpstr>
      <vt:lpstr>Trevor Yip Built 8 Picnic Tables-( 2 are handicap accessible)</vt:lpstr>
      <vt:lpstr>PowerPoint Presentation</vt:lpstr>
      <vt:lpstr>PowerPoint Presentation</vt:lpstr>
      <vt:lpstr>Starting the ampitheatre</vt:lpstr>
      <vt:lpstr>Louis Wolverton finishing his Eagle Scout Project</vt:lpstr>
      <vt:lpstr>Amphitheatre  is ready to use for dedication!</vt:lpstr>
      <vt:lpstr>Event Planners Cindy Pellington &amp; Linda Stein open the  Trail Dedication Ceremony </vt:lpstr>
      <vt:lpstr>Troop #87  leads the Flag ceremony</vt:lpstr>
      <vt:lpstr>Flag Ceremony</vt:lpstr>
      <vt:lpstr>LIS Leading the  Alma Maters -( North &amp; South)</vt:lpstr>
      <vt:lpstr>LIS Crew entertains the crowd!</vt:lpstr>
      <vt:lpstr>National Park Service Ranger Michael Golore</vt:lpstr>
      <vt:lpstr>Ranger speaks about importance of experiencing the outdoors </vt:lpstr>
      <vt:lpstr>PowerPoint Presentation</vt:lpstr>
      <vt:lpstr>Huge crowd attended the ceremony!</vt:lpstr>
      <vt:lpstr>Mrs. Stein accepts check from PPL Alana Roberts for Fossil Dig Grant </vt:lpstr>
      <vt:lpstr>PowerPoint Presentation</vt:lpstr>
      <vt:lpstr>Superintendent Sharon Laverdure  gives closing remarks</vt:lpstr>
      <vt:lpstr>Official Ribbon Cutting</vt:lpstr>
      <vt:lpstr>PowerPoint Presentation</vt:lpstr>
      <vt:lpstr>PowerPoint Presentation</vt:lpstr>
      <vt:lpstr>Scout Louis Woverton in front of his completed Project</vt:lpstr>
      <vt:lpstr>Everyone loved  the animals from  Pocono Environmental Rehabilitation </vt:lpstr>
      <vt:lpstr>LIS GIFTED program held puppet shows</vt:lpstr>
      <vt:lpstr>PowerPoint Presentation</vt:lpstr>
      <vt:lpstr>Best Friends come far to share the day!</vt:lpstr>
      <vt:lpstr>Girl Scout Troop had a Booth  to make Bird Feeders! The crowd loved it! </vt:lpstr>
      <vt:lpstr>LIS Student Council Members made musical Instruments</vt:lpstr>
      <vt:lpstr>Trail Signs for Sale.  Contact              linda-stein@esasd.net</vt:lpstr>
      <vt:lpstr>Cost $30 with “Donated by….”  or  “ In Loving memory of…”</vt:lpstr>
      <vt:lpstr>Young &amp; old shared the day!</vt:lpstr>
      <vt:lpstr>PowerPoint Presentation</vt:lpstr>
      <vt:lpstr>North Honor Society Face Painting Booth was a hit!</vt:lpstr>
      <vt:lpstr>LIS Student Council enjoys the instruments they made for the Trail!</vt:lpstr>
      <vt:lpstr>Mrs. Pellington enjoying the day with Granddaughter Colleen!</vt:lpstr>
      <vt:lpstr>Creator Linda Stein along with  Larry McKenna relax after the event!</vt:lpstr>
      <vt:lpstr>Planners relax after the event</vt:lpstr>
      <vt:lpstr>Snake &amp; Animal Farm</vt:lpstr>
      <vt:lpstr>Snake &amp; Animal Farm </vt:lpstr>
      <vt:lpstr>Gifted Students preparing for our Deer Exclosure project</vt:lpstr>
      <vt:lpstr>Pictures of the event</vt:lpstr>
    </vt:vector>
  </TitlesOfParts>
  <Company>East Stroudsburg Area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 Dedication Day</dc:title>
  <dc:creator>ITEC Department</dc:creator>
  <cp:lastModifiedBy>ITEC Department</cp:lastModifiedBy>
  <cp:revision>16</cp:revision>
  <dcterms:created xsi:type="dcterms:W3CDTF">2013-04-17T12:40:09Z</dcterms:created>
  <dcterms:modified xsi:type="dcterms:W3CDTF">2013-04-17T17:10:50Z</dcterms:modified>
</cp:coreProperties>
</file>