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6405F-2BFE-014E-A4FF-E1321D7B4B53}" type="datetimeFigureOut">
              <a:rPr lang="en-US" smtClean="0"/>
              <a:t>2/7/14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D6BA3-D6E6-B045-A792-C6C8E77D8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5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Non-renewable Resource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394520"/>
            <a:ext cx="7581901" cy="395343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resource that does not renew itself at a sufficient rate.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761" y="3885407"/>
            <a:ext cx="3795828" cy="27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Ice Core Sample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27" y="1916675"/>
            <a:ext cx="4375629" cy="3826387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A sample of ice that is used to reconstruct a climate record over an age of time in Earth’s history.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929" y="2119031"/>
            <a:ext cx="4204015" cy="23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9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47" y="107577"/>
            <a:ext cx="7581901" cy="1653988"/>
          </a:xfrm>
        </p:spPr>
        <p:txBody>
          <a:bodyPr/>
          <a:lstStyle/>
          <a:p>
            <a:r>
              <a:rPr lang="en-US" sz="7200" dirty="0" smtClean="0"/>
              <a:t>Graphite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356" y="1810625"/>
            <a:ext cx="7682431" cy="230483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form of the element carbon in which carbon atoms form flat layers.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28" y="4115457"/>
            <a:ext cx="3320718" cy="24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0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Fullerenes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22039"/>
            <a:ext cx="4762356" cy="3953436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A form of the element carbon that </a:t>
            </a:r>
            <a:r>
              <a:rPr lang="en-US" sz="4400" dirty="0" smtClean="0"/>
              <a:t>consists</a:t>
            </a:r>
            <a:r>
              <a:rPr lang="en-US" sz="4000" dirty="0" smtClean="0"/>
              <a:t> of carbon atoms arranged in a repeating pattern similar to the surface of a soccer ball.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19" y="2291566"/>
            <a:ext cx="3117272" cy="24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Fossil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Any trace of an ancient organism that has been preserved in rock.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581" y="4056653"/>
            <a:ext cx="3925455" cy="253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3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" y="107577"/>
            <a:ext cx="4069629" cy="1451738"/>
          </a:xfrm>
        </p:spPr>
        <p:txBody>
          <a:bodyPr/>
          <a:lstStyle/>
          <a:p>
            <a:r>
              <a:rPr lang="en-US" sz="7200" dirty="0" smtClean="0"/>
              <a:t>Era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9315"/>
            <a:ext cx="3861811" cy="3953436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A subdivision of geological time that divides an eon into smaller units of time.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678" y="1253565"/>
            <a:ext cx="4744027" cy="47678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859201" y="251497"/>
            <a:ext cx="12573" cy="90538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0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28"/>
            <a:ext cx="4317265" cy="1653987"/>
          </a:xfrm>
        </p:spPr>
        <p:txBody>
          <a:bodyPr/>
          <a:lstStyle/>
          <a:p>
            <a:r>
              <a:rPr lang="en-US" sz="7200" dirty="0" smtClean="0"/>
              <a:t>Period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47" y="1882588"/>
            <a:ext cx="4073866" cy="3953436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A subdivision of geologic time that enables scientists to study geological events from place to place.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265" y="1686115"/>
            <a:ext cx="4583126" cy="460615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292568" y="326946"/>
            <a:ext cx="0" cy="127005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43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448" y="0"/>
            <a:ext cx="5243193" cy="1653988"/>
          </a:xfrm>
        </p:spPr>
        <p:txBody>
          <a:bodyPr/>
          <a:lstStyle/>
          <a:p>
            <a:r>
              <a:rPr lang="en-US" sz="6000" dirty="0" smtClean="0"/>
              <a:t>Geological Time Scale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090"/>
            <a:ext cx="3294229" cy="3953436"/>
          </a:xfrm>
        </p:spPr>
        <p:txBody>
          <a:bodyPr>
            <a:noAutofit/>
          </a:bodyPr>
          <a:lstStyle/>
          <a:p>
            <a:r>
              <a:rPr lang="en-US" sz="3200" dirty="0" smtClean="0"/>
              <a:t>A system of chronological measurement that is used by scientists to describe the timing and relationships between events that have occurred throughout Earth’s history.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229" y="1802631"/>
            <a:ext cx="5688151" cy="49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6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Peat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An accumulation of partially decayed vegetation.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72" y="3646702"/>
            <a:ext cx="4799386" cy="27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8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87631"/>
          </a:xfrm>
        </p:spPr>
        <p:txBody>
          <a:bodyPr/>
          <a:lstStyle/>
          <a:p>
            <a:r>
              <a:rPr lang="en-US" sz="7200" dirty="0" smtClean="0"/>
              <a:t>Coal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316721"/>
            <a:ext cx="7581901" cy="395343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combustible black sedimentary rock composed mostly of carbon and hydrocarbons.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63" y="4165257"/>
            <a:ext cx="4526421" cy="25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2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343</TotalTime>
  <Words>181</Words>
  <Application>Microsoft Macintosh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Orbit</vt:lpstr>
      <vt:lpstr>Vocabulary Words</vt:lpstr>
      <vt:lpstr>Graphite</vt:lpstr>
      <vt:lpstr>Fullerenes</vt:lpstr>
      <vt:lpstr>Fossil</vt:lpstr>
      <vt:lpstr>Era</vt:lpstr>
      <vt:lpstr>Period</vt:lpstr>
      <vt:lpstr>Geological Time Scale</vt:lpstr>
      <vt:lpstr>Peat</vt:lpstr>
      <vt:lpstr>Coal</vt:lpstr>
      <vt:lpstr>Non-renewable Resource</vt:lpstr>
      <vt:lpstr>Ice Core Sample</vt:lpstr>
    </vt:vector>
  </TitlesOfParts>
  <Company>East Stroudsburg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Words</dc:title>
  <dc:creator>ITEC Department</dc:creator>
  <cp:lastModifiedBy>ITEC Department</cp:lastModifiedBy>
  <cp:revision>7</cp:revision>
  <cp:lastPrinted>2014-02-07T14:40:01Z</cp:lastPrinted>
  <dcterms:created xsi:type="dcterms:W3CDTF">2014-02-06T15:46:00Z</dcterms:created>
  <dcterms:modified xsi:type="dcterms:W3CDTF">2014-02-07T19:19:49Z</dcterms:modified>
</cp:coreProperties>
</file>