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61" r:id="rId6"/>
    <p:sldId id="27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28A18-43E9-AA45-87CD-89C5DBBFA15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D453D-A769-A04F-B8CF-F78F8D71190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 rot="19140000">
            <a:off x="1644022" y="1021528"/>
            <a:ext cx="5648623" cy="1204306"/>
          </a:xfrm>
        </p:spPr>
        <p:txBody>
          <a:bodyPr/>
          <a:lstStyle/>
          <a:p>
            <a:pPr eaLnBrk="1" hangingPunct="1"/>
            <a:r>
              <a:rPr lang="en-US" dirty="0" smtClean="0"/>
              <a:t>Fire throwers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Joe </a:t>
            </a:r>
            <a:r>
              <a:rPr lang="en-US" dirty="0" err="1" smtClean="0"/>
              <a:t>lianna</a:t>
            </a:r>
            <a:r>
              <a:rPr lang="en-US" dirty="0" smtClean="0"/>
              <a:t> </a:t>
            </a:r>
            <a:r>
              <a:rPr lang="en-US" dirty="0" err="1" smtClean="0"/>
              <a:t>calvin</a:t>
            </a:r>
            <a:r>
              <a:rPr lang="en-US" dirty="0" smtClean="0"/>
              <a:t> </a:t>
            </a:r>
            <a:r>
              <a:rPr lang="en-US" dirty="0" err="1" smtClean="0"/>
              <a:t>laura</a:t>
            </a:r>
            <a:r>
              <a:rPr lang="en-US" dirty="0" smtClean="0"/>
              <a:t> </a:t>
            </a:r>
            <a:r>
              <a:rPr lang="en-US" dirty="0" err="1" smtClean="0"/>
              <a:t>christian</a:t>
            </a:r>
            <a:r>
              <a:rPr lang="en-US" dirty="0" smtClean="0"/>
              <a:t> brad </a:t>
            </a:r>
            <a:r>
              <a:rPr lang="en-US" dirty="0" err="1" smtClean="0"/>
              <a:t>toakachi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688" y="-8673759"/>
            <a:ext cx="10221451" cy="62960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>
          <a:xfrm flipV="1">
            <a:off x="-2052509" y="3134515"/>
            <a:ext cx="45719" cy="45719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Tape</a:t>
            </a:r>
          </a:p>
          <a:p>
            <a:pPr marL="0" indent="0" eaLnBrk="1" hangingPunct="1">
              <a:buNone/>
            </a:pPr>
            <a:r>
              <a:rPr lang="en-US" dirty="0" smtClean="0"/>
              <a:t>Styrofoam</a:t>
            </a:r>
          </a:p>
          <a:p>
            <a:pPr marL="0" indent="0" eaLnBrk="1" hangingPunct="1">
              <a:buNone/>
            </a:pPr>
            <a:r>
              <a:rPr lang="en-US" dirty="0" smtClean="0"/>
              <a:t>Shoebox</a:t>
            </a:r>
          </a:p>
          <a:p>
            <a:pPr marL="0" indent="0" eaLnBrk="1" hangingPunct="1">
              <a:buNone/>
            </a:pPr>
            <a:r>
              <a:rPr lang="en-US" dirty="0" smtClean="0"/>
              <a:t>Paper</a:t>
            </a:r>
          </a:p>
          <a:p>
            <a:pPr marL="0" indent="0" eaLnBrk="1" hangingPunct="1">
              <a:buNone/>
            </a:pPr>
            <a:r>
              <a:rPr lang="en-US" dirty="0" smtClean="0"/>
              <a:t>Cardboard</a:t>
            </a:r>
          </a:p>
          <a:p>
            <a:pPr marL="0" indent="0" eaLnBrk="1" hangingPunct="1">
              <a:buNone/>
            </a:pPr>
            <a:r>
              <a:rPr lang="en-US" dirty="0" smtClean="0"/>
              <a:t>Graphite</a:t>
            </a:r>
          </a:p>
          <a:p>
            <a:pPr marL="0" indent="0" eaLnBrk="1" hangingPunct="1">
              <a:buNone/>
            </a:pPr>
            <a:r>
              <a:rPr lang="en-US" dirty="0" smtClean="0"/>
              <a:t>Pencil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2" name="Content Placeholder 1" descr="images-1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7" b="13387"/>
          <a:stretch>
            <a:fillRect/>
          </a:stretch>
        </p:blipFill>
        <p:spPr>
          <a:xfrm>
            <a:off x="4645025" y="2174874"/>
            <a:ext cx="3760463" cy="395128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Our wings looked like a regular piece</a:t>
            </a:r>
            <a:r>
              <a:rPr lang="en-US" dirty="0"/>
              <a:t> </a:t>
            </a:r>
            <a:r>
              <a:rPr lang="en-US" dirty="0" smtClean="0"/>
              <a:t>of Styrofoam , but on the ends it was slanted down.</a:t>
            </a:r>
          </a:p>
          <a:p>
            <a:r>
              <a:rPr lang="en-US" dirty="0" smtClean="0"/>
              <a:t>Our tail was jutted out of the back of our box and had a crossbar across it and a piece of cardboard stood up on top.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Our cardboard box looked like a box.</a:t>
            </a:r>
            <a:endParaRPr lang="en-US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Design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Flight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Recorded Distance and Flight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Our gilder flew 3.00 meters.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Our first flight was 3.00 meters.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Our second flight was 2.47 meters.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Our last flight was 2.53 meters.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Glide Slope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6016" y="1143048"/>
            <a:ext cx="3200400" cy="3108960"/>
          </a:xfrm>
        </p:spPr>
        <p:txBody>
          <a:bodyPr/>
          <a:lstStyle/>
          <a:p>
            <a:r>
              <a:rPr lang="en-US" dirty="0" smtClean="0"/>
              <a:t>Ratio=2.1</a:t>
            </a:r>
          </a:p>
          <a:p>
            <a:r>
              <a:rPr lang="en-US" dirty="0" smtClean="0"/>
              <a:t>3meters=Horizontal Distance</a:t>
            </a:r>
          </a:p>
          <a:p>
            <a:r>
              <a:rPr lang="en-US" dirty="0" smtClean="0"/>
              <a:t>1.42 meters=change in altitude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22960" y="1273780"/>
            <a:ext cx="3200400" cy="3108960"/>
          </a:xfrm>
        </p:spPr>
        <p:txBody>
          <a:bodyPr>
            <a:normAutofit/>
          </a:bodyPr>
          <a:lstStyle/>
          <a:p>
            <a:r>
              <a:rPr lang="en-US" dirty="0" smtClean="0"/>
              <a:t>.96 meters Tip To Tip of wing</a:t>
            </a:r>
          </a:p>
          <a:p>
            <a:r>
              <a:rPr lang="en-US" dirty="0" smtClean="0"/>
              <a:t>.23 meters Width of wing</a:t>
            </a:r>
          </a:p>
          <a:p>
            <a:r>
              <a:rPr lang="en-US" dirty="0" smtClean="0"/>
              <a:t>Aspect Ratio = 4.2</a:t>
            </a:r>
          </a:p>
          <a:p>
            <a:r>
              <a:rPr lang="en-US" dirty="0" smtClean="0"/>
              <a:t>We divided .96 by .23 and got 4.2 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168</TotalTime>
  <Words>155</Words>
  <Application>Microsoft Macintosh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Fire throwers </vt:lpstr>
      <vt:lpstr>Our Glider</vt:lpstr>
      <vt:lpstr>Our Design</vt:lpstr>
      <vt:lpstr>Test Flight</vt:lpstr>
      <vt:lpstr>Glide Slope</vt:lpstr>
      <vt:lpstr>Aspect Ratio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18</cp:revision>
  <dcterms:created xsi:type="dcterms:W3CDTF">2011-02-28T16:46:57Z</dcterms:created>
  <dcterms:modified xsi:type="dcterms:W3CDTF">2013-11-20T03:14:31Z</dcterms:modified>
</cp:coreProperties>
</file>