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4" r:id="rId1"/>
  </p:sldMasterIdLst>
  <p:notesMasterIdLst>
    <p:notesMasterId r:id="rId9"/>
  </p:notesMasterIdLst>
  <p:sldIdLst>
    <p:sldId id="269" r:id="rId2"/>
    <p:sldId id="270" r:id="rId3"/>
    <p:sldId id="271" r:id="rId4"/>
    <p:sldId id="272" r:id="rId5"/>
    <p:sldId id="273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D4DF49-D574-C646-9D8A-695D7AEF43BD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1CF10D-454E-1E44-8577-92D514E69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7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7E5CD-5D97-674C-862F-5A57E3EB9048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CF10D-454E-1E44-8577-92D514E69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1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F28A18-43E9-AA45-87CD-89C5DBBFA15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E9DD6-495B-0A42-8DFD-EB502337CE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EDFC3-F9C8-854C-8B2D-01DC06C1AE90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2270-8FB2-B34D-AF38-8B9AE6BB5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18B23-2B5B-A34F-B19C-3EEDEAF739C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9972-6C9A-6C48-B819-1F30286FB3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CB0FD-821F-974B-A880-AE5463CF6AD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729C9-26F8-A64C-B62D-2916E12EE7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D453D-A769-A04F-B8CF-F78F8D71190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A2C6A-C3E8-1C48-8B59-F543945A4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55AB3-2F2A-D647-AAF0-ECE58287B519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AF0DA-D65D-C04B-ACFA-7ABBC43281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347A0-2C04-3B47-8365-10E6625E613D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36C0-F791-D243-A03B-F55DACF169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3DF7B-9E1F-EF4A-8FD2-C60CEAD03848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3F9CC-1683-AE47-8515-7A19749A0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9A6D7-C68B-8048-8221-03DE5DF4226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FE50A-2DF5-334D-AD72-1C7927854A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95B2-C3F7-5B49-9AAE-B320CC53B1B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85245-EDA2-6240-8359-F7E4E27C1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20047-0889-5F43-B4C7-8142935061B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5573C-3E7C-6141-A661-5C3C305F9D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Awesome Pink Falcons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Ann Marie, Brian, Kerri-Ann, Ashley, Julia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Glider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Your Materials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Duct Tape</a:t>
            </a:r>
          </a:p>
          <a:p>
            <a:pPr eaLnBrk="1" hangingPunct="1"/>
            <a:r>
              <a:rPr lang="en-US" dirty="0" smtClean="0"/>
              <a:t>Styrofoam</a:t>
            </a:r>
          </a:p>
          <a:p>
            <a:pPr eaLnBrk="1" hangingPunct="1"/>
            <a:r>
              <a:rPr lang="en-US" dirty="0" smtClean="0"/>
              <a:t>Shoe box</a:t>
            </a:r>
          </a:p>
          <a:p>
            <a:pPr eaLnBrk="1" hangingPunct="1"/>
            <a:r>
              <a:rPr lang="en-US" dirty="0" smtClean="0"/>
              <a:t>Construction paper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6390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Caption for Picture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Our plane got 3.62 meters.</a:t>
            </a:r>
          </a:p>
          <a:p>
            <a:pPr marL="0" indent="0">
              <a:buNone/>
            </a:pPr>
            <a:r>
              <a:rPr lang="en-US" dirty="0" smtClean="0"/>
              <a:t>We got pretty far on our first trail which we will show you in this picture.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1…………..2……………3......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(meters that our plane flew)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Design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Our wings were 22 inches long each and 44 inches across for full wingspan. Our tail was curved with a small platform through the middle. Our nose was a paper cone and the wings and tail were made of Styrofoam. It was all held together with duck tape.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3" name="Content Placeholder 2" descr="imgr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55" b="-33455"/>
          <a:stretch>
            <a:fillRect/>
          </a:stretch>
        </p:blipFill>
        <p:spPr>
          <a:xfrm>
            <a:off x="4648200" y="1600200"/>
            <a:ext cx="4038600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Flight</a:t>
            </a:r>
          </a:p>
        </p:txBody>
      </p:sp>
      <p:sp>
        <p:nvSpPr>
          <p:cNvPr id="1843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Recorded Distance and Flight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Our first test flight recorded distance was 3.62 meters.</a:t>
            </a:r>
          </a:p>
          <a:p>
            <a:pPr eaLnBrk="1" hangingPunct="1"/>
            <a:endParaRPr lang="en-US" sz="1900" dirty="0"/>
          </a:p>
          <a:p>
            <a:pPr eaLnBrk="1" hangingPunct="1"/>
            <a:r>
              <a:rPr lang="en-US" dirty="0" smtClean="0"/>
              <a:t>Our second test flight recorded was .85 meters.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Our third recorded distance was also </a:t>
            </a:r>
            <a:r>
              <a:rPr lang="en-US" dirty="0"/>
              <a:t>1</a:t>
            </a:r>
            <a:r>
              <a:rPr lang="en-US" dirty="0" smtClean="0"/>
              <a:t> meter.</a:t>
            </a:r>
          </a:p>
        </p:txBody>
      </p:sp>
      <p:sp>
        <p:nvSpPr>
          <p:cNvPr id="18437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Pink plane</a:t>
            </a:r>
          </a:p>
        </p:txBody>
      </p:sp>
      <p:pic>
        <p:nvPicPr>
          <p:cNvPr id="5" name="Content Placeholder 4" descr="imgres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034" b="-13034"/>
          <a:stretch>
            <a:fillRect/>
          </a:stretch>
        </p:blipFill>
        <p:spPr>
          <a:xfrm>
            <a:off x="4497388" y="2174875"/>
            <a:ext cx="3692249" cy="356263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 Slope Ratio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2321" y="1744122"/>
            <a:ext cx="6539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the Glide Slope Ratio we divided the distance that our plane glided by the altitude from witch we threw it.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Trial 1 </a:t>
            </a:r>
            <a:r>
              <a:rPr lang="en-US" dirty="0" smtClean="0"/>
              <a:t>  </a:t>
            </a:r>
            <a:r>
              <a:rPr lang="en-US" u="sng" dirty="0" smtClean="0"/>
              <a:t>3.62 </a:t>
            </a:r>
            <a:r>
              <a:rPr lang="en-US" dirty="0" smtClean="0"/>
              <a:t> = 2.26</a:t>
            </a:r>
          </a:p>
          <a:p>
            <a:r>
              <a:rPr lang="en-US" dirty="0"/>
              <a:t> </a:t>
            </a:r>
            <a:r>
              <a:rPr lang="en-US" dirty="0" smtClean="0"/>
              <a:t>             1.60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b="1" u="sng" dirty="0" smtClean="0"/>
              <a:t>Trial 2</a:t>
            </a:r>
            <a:r>
              <a:rPr lang="en-US" dirty="0" smtClean="0"/>
              <a:t>   .</a:t>
            </a:r>
            <a:r>
              <a:rPr lang="en-US" u="sng" dirty="0" smtClean="0"/>
              <a:t>85</a:t>
            </a:r>
            <a:r>
              <a:rPr lang="en-US" dirty="0" smtClean="0"/>
              <a:t> = .59</a:t>
            </a:r>
            <a:endParaRPr lang="en-US" b="1" u="sng" dirty="0" smtClean="0"/>
          </a:p>
          <a:p>
            <a:r>
              <a:rPr lang="en-US" dirty="0"/>
              <a:t> </a:t>
            </a:r>
            <a:r>
              <a:rPr lang="en-US" dirty="0" smtClean="0"/>
              <a:t>             1.44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Trial 3</a:t>
            </a:r>
            <a:r>
              <a:rPr lang="en-US" dirty="0" smtClean="0"/>
              <a:t>   </a:t>
            </a:r>
            <a:r>
              <a:rPr lang="en-US" u="sng" dirty="0" smtClean="0"/>
              <a:t>1  </a:t>
            </a:r>
            <a:r>
              <a:rPr lang="en-US" dirty="0" smtClean="0"/>
              <a:t>=     .70</a:t>
            </a:r>
            <a:endParaRPr lang="en-US" b="1" u="sng" dirty="0" smtClean="0"/>
          </a:p>
          <a:p>
            <a:r>
              <a:rPr lang="en-US" dirty="0" smtClean="0"/>
              <a:t>              1.42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3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Aspect Ratio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264898"/>
            <a:ext cx="5229662" cy="3951288"/>
          </a:xfrm>
        </p:spPr>
        <p:txBody>
          <a:bodyPr/>
          <a:lstStyle/>
          <a:p>
            <a:r>
              <a:rPr lang="en-US" dirty="0" smtClean="0"/>
              <a:t>5.2 aspect</a:t>
            </a:r>
          </a:p>
          <a:p>
            <a:pPr marL="0" indent="0">
              <a:buNone/>
            </a:pPr>
            <a:r>
              <a:rPr lang="en-US" dirty="0" smtClean="0"/>
              <a:t>  Length of wings tip to tip divided by width at widest point.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87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4586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Description of Tests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524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What went well was on trial one the shoebox flew 3.62  meters.</a:t>
            </a: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What went wrong was on the 2nd trial.  </a:t>
            </a:r>
            <a:r>
              <a:rPr lang="en-US" dirty="0"/>
              <a:t>I</a:t>
            </a:r>
            <a:r>
              <a:rPr lang="en-US" dirty="0" smtClean="0"/>
              <a:t>t took a nose dive  as it flew .85 meters and in trial 3 it also took a nose dive and flew 1 meter.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The changes we made was we took some weight of the back of the shoebox.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                                                       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211</TotalTime>
  <Words>311</Words>
  <Application>Microsoft Macintosh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Awesome Pink Falcons</vt:lpstr>
      <vt:lpstr>Our Glider</vt:lpstr>
      <vt:lpstr>Our Design</vt:lpstr>
      <vt:lpstr>Test Flight</vt:lpstr>
      <vt:lpstr>Glide Slope Ratio</vt:lpstr>
      <vt:lpstr>Aspect Ratio</vt:lpstr>
      <vt:lpstr>Description of Tests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ITEC Department</dc:creator>
  <cp:lastModifiedBy>ITEC Department</cp:lastModifiedBy>
  <cp:revision>25</cp:revision>
  <cp:lastPrinted>2013-11-14T20:05:10Z</cp:lastPrinted>
  <dcterms:created xsi:type="dcterms:W3CDTF">2011-02-28T16:46:57Z</dcterms:created>
  <dcterms:modified xsi:type="dcterms:W3CDTF">2013-11-20T03:18:03Z</dcterms:modified>
</cp:coreProperties>
</file>