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6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7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8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2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8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4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5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E0FD1-38F2-5C4F-B724-3663C229833D}" type="datetimeFigureOut">
              <a:rPr lang="en-US" smtClean="0"/>
              <a:t>10/8/12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B614-EEE4-8648-A7B3-192F2C757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1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6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Do At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 work I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work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2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Special tools I use are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6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Requirements for this career include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9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 Chose This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chose this career to write about because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Other interesting information about this career is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9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50</Words>
  <Application>Microsoft Macintosh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What I Do At Work</vt:lpstr>
      <vt:lpstr>Where I Work</vt:lpstr>
      <vt:lpstr>Special Tools</vt:lpstr>
      <vt:lpstr>Requirements</vt:lpstr>
      <vt:lpstr>Why I Chose This Career</vt:lpstr>
      <vt:lpstr>Other Interesting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ITEC Department</dc:creator>
  <cp:lastModifiedBy>ITEC Department</cp:lastModifiedBy>
  <cp:revision>1</cp:revision>
  <dcterms:created xsi:type="dcterms:W3CDTF">2012-10-08T18:37:07Z</dcterms:created>
  <dcterms:modified xsi:type="dcterms:W3CDTF">2012-10-08T18:43:10Z</dcterms:modified>
</cp:coreProperties>
</file>