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8"/>
  </p:notesMasterIdLst>
  <p:sldIdLst>
    <p:sldId id="268" r:id="rId2"/>
    <p:sldId id="269" r:id="rId3"/>
    <p:sldId id="259" r:id="rId4"/>
    <p:sldId id="271" r:id="rId5"/>
    <p:sldId id="272" r:id="rId6"/>
    <p:sldId id="270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7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28A18-43E9-AA45-87CD-89C5DBBFA15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E9DD6-495B-0A42-8DFD-EB502337CE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4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1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D453D-A769-A04F-B8CF-F78F8D71190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A2C6A-C3E8-1C48-8B59-F543945A4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9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9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1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9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85245-EDA2-6240-8359-F7E4E27C1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1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6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99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Blue Swag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Michael, Katelyn, Hashir, Ava, Andrew, Caitlyn, Caroline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4482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Your Materials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Card Board</a:t>
            </a:r>
          </a:p>
          <a:p>
            <a:pPr eaLnBrk="1" hangingPunct="1"/>
            <a:r>
              <a:rPr lang="en-US" dirty="0" smtClean="0"/>
              <a:t>Duct Tape</a:t>
            </a:r>
          </a:p>
          <a:p>
            <a:pPr eaLnBrk="1" hangingPunct="1"/>
            <a:r>
              <a:rPr lang="en-US" dirty="0" smtClean="0"/>
              <a:t>Styrofoam</a:t>
            </a:r>
          </a:p>
          <a:p>
            <a:pPr eaLnBrk="1" hangingPunct="1"/>
            <a:r>
              <a:rPr lang="en-US" dirty="0" smtClean="0"/>
              <a:t>Clear Tape</a:t>
            </a:r>
          </a:p>
          <a:p>
            <a:pPr eaLnBrk="1" hangingPunct="1"/>
            <a:r>
              <a:rPr lang="en-US" dirty="0" smtClean="0"/>
              <a:t>Construction Paper</a:t>
            </a:r>
          </a:p>
          <a:p>
            <a:pPr eaLnBrk="1" hangingPunct="1"/>
            <a:r>
              <a:rPr lang="en-US" dirty="0" smtClean="0"/>
              <a:t>Pencils</a:t>
            </a:r>
          </a:p>
          <a:p>
            <a:pPr eaLnBrk="1" hangingPunct="1"/>
            <a:r>
              <a:rPr lang="en-US" dirty="0" smtClean="0"/>
              <a:t>Shoebox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Rulers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Nickel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Penny</a:t>
            </a:r>
          </a:p>
        </p:txBody>
      </p:sp>
      <p:sp>
        <p:nvSpPr>
          <p:cNvPr id="16390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IT</a:t>
            </a:r>
            <a:r>
              <a:rPr lang="fr-FR" dirty="0" smtClean="0"/>
              <a:t>’</a:t>
            </a:r>
            <a:r>
              <a:rPr lang="en-US" dirty="0" smtClean="0"/>
              <a:t>S A BIPLANE!!!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3" r="25683"/>
          <a:stretch>
            <a:fillRect/>
          </a:stretch>
        </p:blipFill>
        <p:spPr>
          <a:xfrm>
            <a:off x="3434031" y="2174874"/>
            <a:ext cx="5252770" cy="468312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Flight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Recorded Distance and Flight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Trial 1 –height 1.5 meters </a:t>
            </a:r>
          </a:p>
          <a:p>
            <a:pPr marL="0" indent="0" eaLnBrk="1" hangingPunct="1">
              <a:buNone/>
            </a:pPr>
            <a:r>
              <a:rPr lang="en-US" dirty="0" smtClean="0"/>
              <a:t>5 meters long</a:t>
            </a:r>
          </a:p>
          <a:p>
            <a:pPr marL="0" indent="0" eaLnBrk="1" hangingPunct="1">
              <a:buNone/>
            </a:pPr>
            <a:r>
              <a:rPr lang="en-US" dirty="0" smtClean="0"/>
              <a:t>Trial 2-height 1.54 meters</a:t>
            </a:r>
          </a:p>
          <a:p>
            <a:pPr marL="0" indent="0" eaLnBrk="1" hangingPunct="1">
              <a:buNone/>
            </a:pPr>
            <a:r>
              <a:rPr lang="en-US" dirty="0" smtClean="0"/>
              <a:t>4.60 meters long</a:t>
            </a:r>
          </a:p>
          <a:p>
            <a:pPr marL="0" indent="0" eaLnBrk="1" hangingPunct="1">
              <a:buNone/>
            </a:pPr>
            <a:r>
              <a:rPr lang="en-US" dirty="0" smtClean="0"/>
              <a:t>Trial 3- height 1.46 meters</a:t>
            </a:r>
          </a:p>
          <a:p>
            <a:pPr marL="0" indent="0" eaLnBrk="1" hangingPunct="1">
              <a:buNone/>
            </a:pPr>
            <a:r>
              <a:rPr lang="en-US" dirty="0" smtClean="0"/>
              <a:t>5 meters long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Glide Slope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Glide slope and interpretation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Trial 1</a:t>
            </a:r>
          </a:p>
          <a:p>
            <a:pPr marL="0" indent="0" eaLnBrk="1" hangingPunct="1">
              <a:buNone/>
            </a:pPr>
            <a:r>
              <a:rPr lang="en-US" dirty="0" smtClean="0"/>
              <a:t>5 meters (distance it flew) divided by</a:t>
            </a:r>
          </a:p>
          <a:p>
            <a:pPr marL="0" indent="0" eaLnBrk="1" hangingPunct="1">
              <a:buNone/>
            </a:pPr>
            <a:r>
              <a:rPr lang="en-US" dirty="0" smtClean="0"/>
              <a:t>1.5 meters (height)</a:t>
            </a:r>
          </a:p>
          <a:p>
            <a:pPr marL="0" indent="0" eaLnBrk="1" hangingPunct="1">
              <a:buNone/>
            </a:pPr>
            <a:r>
              <a:rPr lang="en-US" dirty="0" smtClean="0"/>
              <a:t>3.33 meters =  glide slope ratio</a:t>
            </a:r>
          </a:p>
          <a:p>
            <a:r>
              <a:rPr lang="en-US" dirty="0" smtClean="0"/>
              <a:t>Trial 2</a:t>
            </a:r>
          </a:p>
          <a:p>
            <a:pPr marL="0" indent="0">
              <a:buNone/>
            </a:pPr>
            <a:r>
              <a:rPr lang="en-US" dirty="0" smtClean="0"/>
              <a:t>4.6 meters (distance it flew) divided by 1.54meters (height) </a:t>
            </a:r>
          </a:p>
          <a:p>
            <a:pPr marL="0" indent="0">
              <a:buNone/>
            </a:pPr>
            <a:r>
              <a:rPr lang="en-US" dirty="0" smtClean="0"/>
              <a:t>2.99 meters = glide slope </a:t>
            </a:r>
            <a:r>
              <a:rPr lang="en-US" dirty="0"/>
              <a:t>ratio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3" y="2226471"/>
            <a:ext cx="4041775" cy="3951288"/>
          </a:xfrm>
        </p:spPr>
        <p:txBody>
          <a:bodyPr/>
          <a:lstStyle/>
          <a:p>
            <a:r>
              <a:rPr lang="en-US" dirty="0" smtClean="0"/>
              <a:t>Trial 3</a:t>
            </a:r>
          </a:p>
          <a:p>
            <a:pPr marL="0" indent="0">
              <a:buNone/>
            </a:pPr>
            <a:r>
              <a:rPr lang="en-US" dirty="0" smtClean="0"/>
              <a:t>5 meters (distance it flew) divided by</a:t>
            </a:r>
          </a:p>
          <a:p>
            <a:pPr marL="0" indent="0">
              <a:buNone/>
            </a:pPr>
            <a:r>
              <a:rPr lang="en-US" dirty="0" smtClean="0"/>
              <a:t>1.46 meters (height) </a:t>
            </a:r>
          </a:p>
          <a:p>
            <a:pPr marL="0" indent="0">
              <a:buNone/>
            </a:pPr>
            <a:r>
              <a:rPr lang="en-US" dirty="0" smtClean="0"/>
              <a:t>3.42 meters= glide slope ratio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>
          <a:xfrm>
            <a:off x="436586" y="2195489"/>
            <a:ext cx="8093707" cy="4068661"/>
          </a:xfrm>
        </p:spPr>
        <p:txBody>
          <a:bodyPr/>
          <a:lstStyle/>
          <a:p>
            <a:r>
              <a:rPr lang="en-US" dirty="0" smtClean="0"/>
              <a:t>Length of wings from tip to tip divided by the width of the wing at its widest point. 1.04 meters divided by .12 meters = 8.66 aspect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Description of Tests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When we tested our glider we got it to glide a respectable distance. We evened out the weight by taping pennies and nickels on the tail and nose of the plane.</a:t>
            </a:r>
          </a:p>
          <a:p>
            <a:r>
              <a:rPr lang="en-US" dirty="0"/>
              <a:t> </a:t>
            </a:r>
            <a:r>
              <a:rPr lang="en-US" dirty="0" smtClean="0"/>
              <a:t>    We had to figure out how to make the tail. When we tested it before, it flipped over many times.</a:t>
            </a:r>
          </a:p>
          <a:p>
            <a:r>
              <a:rPr lang="en-US" dirty="0" smtClean="0"/>
              <a:t>We would put less tape and make a more aerodynamic design if we were to build another glider in the future.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264</Words>
  <Application>Microsoft Macintosh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Blue Swag</vt:lpstr>
      <vt:lpstr>Our Glider</vt:lpstr>
      <vt:lpstr>Test Flight</vt:lpstr>
      <vt:lpstr>Glide Slope</vt:lpstr>
      <vt:lpstr>Aspect Ratio</vt:lpstr>
      <vt:lpstr>Description of Tests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23</cp:revision>
  <dcterms:created xsi:type="dcterms:W3CDTF">2011-02-28T16:46:57Z</dcterms:created>
  <dcterms:modified xsi:type="dcterms:W3CDTF">2013-11-20T03:12:01Z</dcterms:modified>
</cp:coreProperties>
</file>