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6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2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8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3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4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Continents and Oceans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2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North America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7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 Could Live on Another 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I could live on another continent I would like to live 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4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Continents and Oceans</vt:lpstr>
      <vt:lpstr>The Seven Continents</vt:lpstr>
      <vt:lpstr>The Four Oceans</vt:lpstr>
      <vt:lpstr>Facts About North America</vt:lpstr>
      <vt:lpstr>If I Could Live on Another Continent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Continents and Oceans</dc:title>
  <dc:creator>ITEC Department</dc:creator>
  <cp:lastModifiedBy>ITEC Department</cp:lastModifiedBy>
  <cp:revision>4</cp:revision>
  <cp:lastPrinted>2014-01-15T19:48:03Z</cp:lastPrinted>
  <dcterms:created xsi:type="dcterms:W3CDTF">2014-01-15T19:28:46Z</dcterms:created>
  <dcterms:modified xsi:type="dcterms:W3CDTF">2014-01-15T20:08:50Z</dcterms:modified>
</cp:coreProperties>
</file>