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8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1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4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6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8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6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2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85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47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3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3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84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0B14F-1BEF-A944-BDF7-5358C494118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E27C6-3B14-DF4A-97EA-84ADC693D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1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Continents and Oceans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22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Seven Continents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3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Four Oceans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72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 About North America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73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I Could Live on Another Continent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If I could live on another continent I would like to live on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46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46</Words>
  <Application>Microsoft Macintosh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Continents and Oceans</vt:lpstr>
      <vt:lpstr>The Seven Continents</vt:lpstr>
      <vt:lpstr>The Four Oceans</vt:lpstr>
      <vt:lpstr>Facts About North America</vt:lpstr>
      <vt:lpstr>If I Could Live on Another Continent</vt:lpstr>
    </vt:vector>
  </TitlesOfParts>
  <Company>East Stroudsburg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Continents and Oceans</dc:title>
  <dc:creator>ITEC Department</dc:creator>
  <cp:lastModifiedBy>ITEC Department</cp:lastModifiedBy>
  <cp:revision>4</cp:revision>
  <cp:lastPrinted>2014-01-15T19:48:03Z</cp:lastPrinted>
  <dcterms:created xsi:type="dcterms:W3CDTF">2014-01-15T19:28:46Z</dcterms:created>
  <dcterms:modified xsi:type="dcterms:W3CDTF">2014-01-15T20:08:50Z</dcterms:modified>
</cp:coreProperties>
</file>