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1"/>
  </p:sldMasterIdLst>
  <p:notesMasterIdLst>
    <p:notesMasterId r:id="rId9"/>
  </p:notesMasterIdLst>
  <p:sldIdLst>
    <p:sldId id="268" r:id="rId2"/>
    <p:sldId id="266" r:id="rId3"/>
    <p:sldId id="269" r:id="rId4"/>
    <p:sldId id="270" r:id="rId5"/>
    <p:sldId id="261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D4DF49-D574-C646-9D8A-695D7AEF43BD}" type="datetime1">
              <a:rPr lang="en-US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1CF10D-454E-1E44-8577-92D514E69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27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67E5CD-5D97-674C-862F-5A57E3EB904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20047-0889-5F43-B4C7-8142935061B7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5573C-3E7C-6141-A661-5C3C305F9D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B48B8-E3CF-3D45-9990-6C93BA8B4F9E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0A6-1627-B442-9565-B6537833F2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B48B8-E3CF-3D45-9990-6C93BA8B4F9E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EF0A6-1627-B442-9565-B6537833F2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EDFC3-F9C8-854C-8B2D-01DC06C1AE90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42270-8FB2-B34D-AF38-8B9AE6BB5C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18B23-2B5B-A34F-B19C-3EEDEAF739C1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D9972-6C9A-6C48-B819-1F30286FB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CB0FD-821F-974B-A880-AE5463CF6AD7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729C9-26F8-A64C-B62D-2916E12EE7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55AB3-2F2A-D647-AAF0-ECE58287B519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AF0DA-D65D-C04B-ACFA-7ABBC43281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C347A0-2C04-3B47-8365-10E6625E613D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36C0-F791-D243-A03B-F55DACF169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3DF7B-9E1F-EF4A-8FD2-C60CEAD03848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63F9CC-1683-AE47-8515-7A19749A07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9A6D7-C68B-8048-8221-03DE5DF4226A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FE50A-2DF5-334D-AD72-1C7927854A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C95B2-C3F7-5B49-9AAE-B320CC53B1B1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7B48B8-E3CF-3D45-9990-6C93BA8B4F9E}" type="datetime1">
              <a:rPr lang="en-US" smtClean="0"/>
              <a:pPr>
                <a:defRPr/>
              </a:pPr>
              <a:t>11/19/13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BEF0A6-1627-B442-9565-B6537833F26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Bernoulli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Isabelle, Danielle, Tara, Gabby, Camille, Robert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Design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Triangular nose</a:t>
            </a:r>
          </a:p>
          <a:p>
            <a:r>
              <a:rPr lang="en-US" dirty="0" smtClean="0"/>
              <a:t>Wings are rectangular with triangular points</a:t>
            </a:r>
          </a:p>
          <a:p>
            <a:r>
              <a:rPr lang="en-US" dirty="0" smtClean="0"/>
              <a:t>Tail is triangular</a:t>
            </a:r>
          </a:p>
          <a:p>
            <a:r>
              <a:rPr lang="en-US" dirty="0" smtClean="0"/>
              <a:t>String is on the back of plane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Glider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List Your Materials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dirty="0" smtClean="0"/>
              <a:t>Shoe Box</a:t>
            </a:r>
          </a:p>
          <a:p>
            <a:pPr eaLnBrk="1" hangingPunct="1"/>
            <a:r>
              <a:rPr lang="en-US" dirty="0" smtClean="0"/>
              <a:t>Duck Tape</a:t>
            </a:r>
          </a:p>
          <a:p>
            <a:pPr eaLnBrk="1" hangingPunct="1"/>
            <a:r>
              <a:rPr lang="en-US" dirty="0" smtClean="0"/>
              <a:t>Styrofoam</a:t>
            </a:r>
          </a:p>
          <a:p>
            <a:pPr eaLnBrk="1" hangingPunct="1"/>
            <a:r>
              <a:rPr lang="en-US" dirty="0" smtClean="0"/>
              <a:t>Ruler</a:t>
            </a:r>
          </a:p>
          <a:p>
            <a:pPr eaLnBrk="1" hangingPunct="1"/>
            <a:r>
              <a:rPr lang="en-US" dirty="0" smtClean="0"/>
              <a:t>Cardboard</a:t>
            </a:r>
          </a:p>
          <a:p>
            <a:pPr eaLnBrk="1" hangingPunct="1"/>
            <a:r>
              <a:rPr lang="en-US" dirty="0" smtClean="0"/>
              <a:t>Construction paper</a:t>
            </a:r>
          </a:p>
          <a:p>
            <a:pPr eaLnBrk="1" hangingPunct="1"/>
            <a:r>
              <a:rPr lang="en-US" smtClean="0"/>
              <a:t>Hair tie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6390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 for Picture</a:t>
            </a:r>
          </a:p>
        </p:txBody>
      </p:sp>
      <p:pic>
        <p:nvPicPr>
          <p:cNvPr id="2" name="Content Placeholder 1" descr="images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317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Flight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Recorded Distance and Flight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Trial 1 :height 1.40 m distance: 3.34m</a:t>
            </a:r>
          </a:p>
          <a:p>
            <a:pPr marL="0" indent="0" eaLnBrk="1" hangingPunct="1">
              <a:buNone/>
            </a:pPr>
            <a:r>
              <a:rPr lang="en-US" dirty="0" smtClean="0"/>
              <a:t>Trial 2: height 1.45m distance 3.19m</a:t>
            </a:r>
          </a:p>
          <a:p>
            <a:pPr marL="0" indent="0" eaLnBrk="1" hangingPunct="1">
              <a:buNone/>
            </a:pPr>
            <a:r>
              <a:rPr lang="en-US" dirty="0" smtClean="0"/>
              <a:t>Trial 3: height 1.43m distance 3.36m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18437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Picture Caption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3657600"/>
            <a:ext cx="3657600" cy="2743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Glide Slope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Glide slope and interpretation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trial 1 : </a:t>
            </a:r>
            <a:r>
              <a:rPr lang="en-US" dirty="0"/>
              <a:t>2.39 </a:t>
            </a:r>
            <a:r>
              <a:rPr lang="en-US" dirty="0" smtClean="0"/>
              <a:t>glide slope </a:t>
            </a:r>
            <a:r>
              <a:rPr lang="en-US" dirty="0"/>
              <a:t>ratio</a:t>
            </a:r>
          </a:p>
          <a:p>
            <a:r>
              <a:rPr lang="en-US" dirty="0" smtClean="0"/>
              <a:t>trial 2 : 2.2      [G.S.R]</a:t>
            </a:r>
          </a:p>
          <a:p>
            <a:r>
              <a:rPr lang="en-US" dirty="0" smtClean="0"/>
              <a:t>Trial 3: 2.34    [G.S.R]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 Ratio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>
          <a:xfrm>
            <a:off x="712788" y="2841625"/>
            <a:ext cx="3657600" cy="27431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4.4 aspect ratio</a:t>
            </a:r>
          </a:p>
        </p:txBody>
      </p:sp>
    </p:spTree>
    <p:extLst>
      <p:ext uri="{BB962C8B-B14F-4D97-AF65-F5344CB8AC3E}">
        <p14:creationId xmlns:p14="http://schemas.microsoft.com/office/powerpoint/2010/main" val="63871162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Description of Tests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nose broke</a:t>
            </a:r>
          </a:p>
          <a:p>
            <a:r>
              <a:rPr lang="en-US" dirty="0" smtClean="0"/>
              <a:t>Someone wasn’t cooperating </a:t>
            </a:r>
          </a:p>
          <a:p>
            <a:r>
              <a:rPr lang="en-US" dirty="0" smtClean="0"/>
              <a:t>We had to do some repairs</a:t>
            </a:r>
          </a:p>
          <a:p>
            <a:r>
              <a:rPr lang="en-US" dirty="0" smtClean="0"/>
              <a:t>Our plane flew the 3 meters each time</a:t>
            </a:r>
          </a:p>
          <a:p>
            <a:r>
              <a:rPr lang="en-US" dirty="0" smtClean="0"/>
              <a:t>Our plane flew straight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201</TotalTime>
  <Words>143</Words>
  <Application>Microsoft Macintosh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Bernoulli</vt:lpstr>
      <vt:lpstr>Our Design</vt:lpstr>
      <vt:lpstr>Our Glider</vt:lpstr>
      <vt:lpstr>Test Flight</vt:lpstr>
      <vt:lpstr>Glide Slope</vt:lpstr>
      <vt:lpstr>Aspect Ratio</vt:lpstr>
      <vt:lpstr>Description of Tests</vt:lpstr>
    </vt:vector>
  </TitlesOfParts>
  <Company>East Stroudsburg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ITEC Department</dc:creator>
  <cp:lastModifiedBy>ITEC Department</cp:lastModifiedBy>
  <cp:revision>21</cp:revision>
  <dcterms:created xsi:type="dcterms:W3CDTF">2011-02-28T16:46:57Z</dcterms:created>
  <dcterms:modified xsi:type="dcterms:W3CDTF">2013-11-20T03:08:05Z</dcterms:modified>
</cp:coreProperties>
</file>